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nley Tan" userId="3266e02b51a59e37" providerId="LiveId" clId="{701933A9-2360-4CFF-A638-9F6787062606}"/>
    <pc:docChg chg="undo custSel delSld modSld sldOrd">
      <pc:chgData name="Stanley Tan" userId="3266e02b51a59e37" providerId="LiveId" clId="{701933A9-2360-4CFF-A638-9F6787062606}" dt="2023-12-23T03:34:21.010" v="157" actId="26606"/>
      <pc:docMkLst>
        <pc:docMk/>
      </pc:docMkLst>
      <pc:sldChg chg="addSp delSp modSp mod setBg">
        <pc:chgData name="Stanley Tan" userId="3266e02b51a59e37" providerId="LiveId" clId="{701933A9-2360-4CFF-A638-9F6787062606}" dt="2023-12-23T03:31:20.096" v="126" actId="26606"/>
        <pc:sldMkLst>
          <pc:docMk/>
          <pc:sldMk cId="2626798350" sldId="256"/>
        </pc:sldMkLst>
        <pc:spChg chg="mod">
          <ac:chgData name="Stanley Tan" userId="3266e02b51a59e37" providerId="LiveId" clId="{701933A9-2360-4CFF-A638-9F6787062606}" dt="2023-12-23T03:31:20.096" v="126" actId="26606"/>
          <ac:spMkLst>
            <pc:docMk/>
            <pc:sldMk cId="2626798350" sldId="256"/>
            <ac:spMk id="4" creationId="{9573C9D8-B2E7-354D-CF57-E7E3DE88C0C7}"/>
          </ac:spMkLst>
        </pc:spChg>
        <pc:spChg chg="mod">
          <ac:chgData name="Stanley Tan" userId="3266e02b51a59e37" providerId="LiveId" clId="{701933A9-2360-4CFF-A638-9F6787062606}" dt="2023-12-23T03:31:20.096" v="126" actId="26606"/>
          <ac:spMkLst>
            <pc:docMk/>
            <pc:sldMk cId="2626798350" sldId="256"/>
            <ac:spMk id="5" creationId="{D6353495-4B9D-A7CA-4861-143176431900}"/>
          </ac:spMkLst>
        </pc:spChg>
        <pc:spChg chg="add del">
          <ac:chgData name="Stanley Tan" userId="3266e02b51a59e37" providerId="LiveId" clId="{701933A9-2360-4CFF-A638-9F6787062606}" dt="2023-12-23T03:31:20.096" v="126" actId="26606"/>
          <ac:spMkLst>
            <pc:docMk/>
            <pc:sldMk cId="2626798350" sldId="256"/>
            <ac:spMk id="11" creationId="{C0763A76-9F1C-4FC5-82B7-DD475DA461B2}"/>
          </ac:spMkLst>
        </pc:spChg>
        <pc:spChg chg="add del">
          <ac:chgData name="Stanley Tan" userId="3266e02b51a59e37" providerId="LiveId" clId="{701933A9-2360-4CFF-A638-9F6787062606}" dt="2023-12-23T03:31:20.096" v="126" actId="26606"/>
          <ac:spMkLst>
            <pc:docMk/>
            <pc:sldMk cId="2626798350" sldId="256"/>
            <ac:spMk id="13" creationId="{E81BF4F6-F2CF-4984-9D14-D6966D92F99F}"/>
          </ac:spMkLst>
        </pc:spChg>
        <pc:picChg chg="add mod">
          <ac:chgData name="Stanley Tan" userId="3266e02b51a59e37" providerId="LiveId" clId="{701933A9-2360-4CFF-A638-9F6787062606}" dt="2023-12-23T03:31:20.096" v="126" actId="26606"/>
          <ac:picMkLst>
            <pc:docMk/>
            <pc:sldMk cId="2626798350" sldId="256"/>
            <ac:picMk id="7" creationId="{029A9D99-1172-2791-E94C-BE704E56A77B}"/>
          </ac:picMkLst>
        </pc:picChg>
        <pc:cxnChg chg="add">
          <ac:chgData name="Stanley Tan" userId="3266e02b51a59e37" providerId="LiveId" clId="{701933A9-2360-4CFF-A638-9F6787062606}" dt="2023-12-23T03:31:20.096" v="126" actId="26606"/>
          <ac:cxnSpMkLst>
            <pc:docMk/>
            <pc:sldMk cId="2626798350" sldId="256"/>
            <ac:cxnSpMk id="18" creationId="{1503BFE4-729B-D9D0-C17B-501E6AF1127A}"/>
          </ac:cxnSpMkLst>
        </pc:cxnChg>
      </pc:sldChg>
      <pc:sldChg chg="addSp delSp modSp mod setBg">
        <pc:chgData name="Stanley Tan" userId="3266e02b51a59e37" providerId="LiveId" clId="{701933A9-2360-4CFF-A638-9F6787062606}" dt="2023-12-23T03:31:30.166" v="127" actId="26606"/>
        <pc:sldMkLst>
          <pc:docMk/>
          <pc:sldMk cId="615330113" sldId="257"/>
        </pc:sldMkLst>
        <pc:spChg chg="mod">
          <ac:chgData name="Stanley Tan" userId="3266e02b51a59e37" providerId="LiveId" clId="{701933A9-2360-4CFF-A638-9F6787062606}" dt="2023-12-23T03:31:30.166" v="127" actId="26606"/>
          <ac:spMkLst>
            <pc:docMk/>
            <pc:sldMk cId="615330113" sldId="257"/>
            <ac:spMk id="2" creationId="{C453A9C0-162C-FD40-E060-3D6660A6A3EF}"/>
          </ac:spMkLst>
        </pc:spChg>
        <pc:spChg chg="mod">
          <ac:chgData name="Stanley Tan" userId="3266e02b51a59e37" providerId="LiveId" clId="{701933A9-2360-4CFF-A638-9F6787062606}" dt="2023-12-23T03:31:30.166" v="127" actId="26606"/>
          <ac:spMkLst>
            <pc:docMk/>
            <pc:sldMk cId="615330113" sldId="257"/>
            <ac:spMk id="3" creationId="{79DA84DA-BF75-7533-D1A7-621D62BCA827}"/>
          </ac:spMkLst>
        </pc:spChg>
        <pc:spChg chg="add del">
          <ac:chgData name="Stanley Tan" userId="3266e02b51a59e37" providerId="LiveId" clId="{701933A9-2360-4CFF-A638-9F6787062606}" dt="2023-12-23T03:31:30.166" v="127" actId="26606"/>
          <ac:spMkLst>
            <pc:docMk/>
            <pc:sldMk cId="615330113" sldId="257"/>
            <ac:spMk id="9" creationId="{C0763A76-9F1C-4FC5-82B7-DD475DA461B2}"/>
          </ac:spMkLst>
        </pc:spChg>
        <pc:spChg chg="add del">
          <ac:chgData name="Stanley Tan" userId="3266e02b51a59e37" providerId="LiveId" clId="{701933A9-2360-4CFF-A638-9F6787062606}" dt="2023-12-23T03:31:30.166" v="127" actId="26606"/>
          <ac:spMkLst>
            <pc:docMk/>
            <pc:sldMk cId="615330113" sldId="257"/>
            <ac:spMk id="11" creationId="{E81BF4F6-F2CF-4984-9D14-D6966D92F99F}"/>
          </ac:spMkLst>
        </pc:spChg>
        <pc:picChg chg="add mod">
          <ac:chgData name="Stanley Tan" userId="3266e02b51a59e37" providerId="LiveId" clId="{701933A9-2360-4CFF-A638-9F6787062606}" dt="2023-12-23T03:31:30.166" v="127" actId="26606"/>
          <ac:picMkLst>
            <pc:docMk/>
            <pc:sldMk cId="615330113" sldId="257"/>
            <ac:picMk id="5" creationId="{6AF5EE0A-30A9-32BB-CFCD-03D6D0BE5C10}"/>
          </ac:picMkLst>
        </pc:picChg>
        <pc:cxnChg chg="add">
          <ac:chgData name="Stanley Tan" userId="3266e02b51a59e37" providerId="LiveId" clId="{701933A9-2360-4CFF-A638-9F6787062606}" dt="2023-12-23T03:31:30.166" v="127" actId="26606"/>
          <ac:cxnSpMkLst>
            <pc:docMk/>
            <pc:sldMk cId="615330113" sldId="257"/>
            <ac:cxnSpMk id="16" creationId="{1503BFE4-729B-D9D0-C17B-501E6AF1127A}"/>
          </ac:cxnSpMkLst>
        </pc:cxnChg>
      </pc:sldChg>
      <pc:sldChg chg="addSp modSp mod setBg">
        <pc:chgData name="Stanley Tan" userId="3266e02b51a59e37" providerId="LiveId" clId="{701933A9-2360-4CFF-A638-9F6787062606}" dt="2023-12-23T03:31:01.454" v="125" actId="26606"/>
        <pc:sldMkLst>
          <pc:docMk/>
          <pc:sldMk cId="1081468410" sldId="258"/>
        </pc:sldMkLst>
        <pc:spChg chg="mod">
          <ac:chgData name="Stanley Tan" userId="3266e02b51a59e37" providerId="LiveId" clId="{701933A9-2360-4CFF-A638-9F6787062606}" dt="2023-12-23T03:31:01.454" v="125" actId="26606"/>
          <ac:spMkLst>
            <pc:docMk/>
            <pc:sldMk cId="1081468410" sldId="258"/>
            <ac:spMk id="2" creationId="{C453A9C0-162C-FD40-E060-3D6660A6A3EF}"/>
          </ac:spMkLst>
        </pc:spChg>
        <pc:spChg chg="mod">
          <ac:chgData name="Stanley Tan" userId="3266e02b51a59e37" providerId="LiveId" clId="{701933A9-2360-4CFF-A638-9F6787062606}" dt="2023-12-23T03:31:01.454" v="125" actId="26606"/>
          <ac:spMkLst>
            <pc:docMk/>
            <pc:sldMk cId="1081468410" sldId="258"/>
            <ac:spMk id="3" creationId="{79DA84DA-BF75-7533-D1A7-621D62BCA827}"/>
          </ac:spMkLst>
        </pc:spChg>
        <pc:picChg chg="add">
          <ac:chgData name="Stanley Tan" userId="3266e02b51a59e37" providerId="LiveId" clId="{701933A9-2360-4CFF-A638-9F6787062606}" dt="2023-12-23T03:31:01.454" v="125" actId="26606"/>
          <ac:picMkLst>
            <pc:docMk/>
            <pc:sldMk cId="1081468410" sldId="258"/>
            <ac:picMk id="5" creationId="{F40021D2-D80E-1CD9-FB2C-D7B1CE717208}"/>
          </ac:picMkLst>
        </pc:picChg>
        <pc:cxnChg chg="add">
          <ac:chgData name="Stanley Tan" userId="3266e02b51a59e37" providerId="LiveId" clId="{701933A9-2360-4CFF-A638-9F6787062606}" dt="2023-12-23T03:31:01.454" v="125" actId="26606"/>
          <ac:cxnSpMkLst>
            <pc:docMk/>
            <pc:sldMk cId="1081468410" sldId="258"/>
            <ac:cxnSpMk id="9" creationId="{1503BFE4-729B-D9D0-C17B-501E6AF1127A}"/>
          </ac:cxnSpMkLst>
        </pc:cxnChg>
      </pc:sldChg>
      <pc:sldChg chg="addSp modSp mod setBg">
        <pc:chgData name="Stanley Tan" userId="3266e02b51a59e37" providerId="LiveId" clId="{701933A9-2360-4CFF-A638-9F6787062606}" dt="2023-12-23T03:31:41.123" v="128" actId="26606"/>
        <pc:sldMkLst>
          <pc:docMk/>
          <pc:sldMk cId="2046388993" sldId="259"/>
        </pc:sldMkLst>
        <pc:spChg chg="mod">
          <ac:chgData name="Stanley Tan" userId="3266e02b51a59e37" providerId="LiveId" clId="{701933A9-2360-4CFF-A638-9F6787062606}" dt="2023-12-23T03:31:41.123" v="128" actId="26606"/>
          <ac:spMkLst>
            <pc:docMk/>
            <pc:sldMk cId="2046388993" sldId="259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1:41.123" v="128" actId="26606"/>
          <ac:spMkLst>
            <pc:docMk/>
            <pc:sldMk cId="2046388993" sldId="259"/>
            <ac:spMk id="3" creationId="{87921F1F-BF03-D3D9-CEF1-E1C1029DE365}"/>
          </ac:spMkLst>
        </pc:spChg>
        <pc:picChg chg="add">
          <ac:chgData name="Stanley Tan" userId="3266e02b51a59e37" providerId="LiveId" clId="{701933A9-2360-4CFF-A638-9F6787062606}" dt="2023-12-23T03:31:41.123" v="128" actId="26606"/>
          <ac:picMkLst>
            <pc:docMk/>
            <pc:sldMk cId="2046388993" sldId="259"/>
            <ac:picMk id="5" creationId="{49291C3E-A0ED-CD5C-4670-E2B7C93D93F5}"/>
          </ac:picMkLst>
        </pc:picChg>
        <pc:cxnChg chg="add">
          <ac:chgData name="Stanley Tan" userId="3266e02b51a59e37" providerId="LiveId" clId="{701933A9-2360-4CFF-A638-9F6787062606}" dt="2023-12-23T03:31:41.123" v="128" actId="26606"/>
          <ac:cxnSpMkLst>
            <pc:docMk/>
            <pc:sldMk cId="2046388993" sldId="259"/>
            <ac:cxnSpMk id="9" creationId="{1503BFE4-729B-D9D0-C17B-501E6AF1127A}"/>
          </ac:cxnSpMkLst>
        </pc:cxnChg>
      </pc:sldChg>
      <pc:sldChg chg="addSp modSp mod setBg">
        <pc:chgData name="Stanley Tan" userId="3266e02b51a59e37" providerId="LiveId" clId="{701933A9-2360-4CFF-A638-9F6787062606}" dt="2023-12-23T03:32:01.312" v="130" actId="26606"/>
        <pc:sldMkLst>
          <pc:docMk/>
          <pc:sldMk cId="1737833157" sldId="260"/>
        </pc:sldMkLst>
        <pc:spChg chg="mod">
          <ac:chgData name="Stanley Tan" userId="3266e02b51a59e37" providerId="LiveId" clId="{701933A9-2360-4CFF-A638-9F6787062606}" dt="2023-12-23T03:32:01.312" v="130" actId="26606"/>
          <ac:spMkLst>
            <pc:docMk/>
            <pc:sldMk cId="1737833157" sldId="260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2:01.312" v="130" actId="26606"/>
          <ac:spMkLst>
            <pc:docMk/>
            <pc:sldMk cId="1737833157" sldId="260"/>
            <ac:spMk id="3" creationId="{87921F1F-BF03-D3D9-CEF1-E1C1029DE365}"/>
          </ac:spMkLst>
        </pc:spChg>
        <pc:picChg chg="add">
          <ac:chgData name="Stanley Tan" userId="3266e02b51a59e37" providerId="LiveId" clId="{701933A9-2360-4CFF-A638-9F6787062606}" dt="2023-12-23T03:32:01.312" v="130" actId="26606"/>
          <ac:picMkLst>
            <pc:docMk/>
            <pc:sldMk cId="1737833157" sldId="260"/>
            <ac:picMk id="5" creationId="{882AD215-7D97-38F9-A339-0C0103FD6F41}"/>
          </ac:picMkLst>
        </pc:picChg>
        <pc:cxnChg chg="add">
          <ac:chgData name="Stanley Tan" userId="3266e02b51a59e37" providerId="LiveId" clId="{701933A9-2360-4CFF-A638-9F6787062606}" dt="2023-12-23T03:32:01.312" v="130" actId="26606"/>
          <ac:cxnSpMkLst>
            <pc:docMk/>
            <pc:sldMk cId="1737833157" sldId="260"/>
            <ac:cxnSpMk id="9" creationId="{1503BFE4-729B-D9D0-C17B-501E6AF1127A}"/>
          </ac:cxnSpMkLst>
        </pc:cxnChg>
      </pc:sldChg>
      <pc:sldChg chg="addSp modSp mod setBg">
        <pc:chgData name="Stanley Tan" userId="3266e02b51a59e37" providerId="LiveId" clId="{701933A9-2360-4CFF-A638-9F6787062606}" dt="2023-12-23T03:32:06.628" v="131" actId="26606"/>
        <pc:sldMkLst>
          <pc:docMk/>
          <pc:sldMk cId="178644957" sldId="261"/>
        </pc:sldMkLst>
        <pc:spChg chg="mod">
          <ac:chgData name="Stanley Tan" userId="3266e02b51a59e37" providerId="LiveId" clId="{701933A9-2360-4CFF-A638-9F6787062606}" dt="2023-12-23T03:32:06.628" v="131" actId="26606"/>
          <ac:spMkLst>
            <pc:docMk/>
            <pc:sldMk cId="178644957" sldId="261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2:06.628" v="131" actId="26606"/>
          <ac:spMkLst>
            <pc:docMk/>
            <pc:sldMk cId="178644957" sldId="261"/>
            <ac:spMk id="3" creationId="{87921F1F-BF03-D3D9-CEF1-E1C1029DE365}"/>
          </ac:spMkLst>
        </pc:spChg>
        <pc:picChg chg="add">
          <ac:chgData name="Stanley Tan" userId="3266e02b51a59e37" providerId="LiveId" clId="{701933A9-2360-4CFF-A638-9F6787062606}" dt="2023-12-23T03:32:06.628" v="131" actId="26606"/>
          <ac:picMkLst>
            <pc:docMk/>
            <pc:sldMk cId="178644957" sldId="261"/>
            <ac:picMk id="5" creationId="{93704BA2-DC90-1F0C-6214-59D6BFF1DBBB}"/>
          </ac:picMkLst>
        </pc:picChg>
        <pc:cxnChg chg="add">
          <ac:chgData name="Stanley Tan" userId="3266e02b51a59e37" providerId="LiveId" clId="{701933A9-2360-4CFF-A638-9F6787062606}" dt="2023-12-23T03:32:06.628" v="131" actId="26606"/>
          <ac:cxnSpMkLst>
            <pc:docMk/>
            <pc:sldMk cId="178644957" sldId="261"/>
            <ac:cxnSpMk id="9" creationId="{1503BFE4-729B-D9D0-C17B-501E6AF1127A}"/>
          </ac:cxnSpMkLst>
        </pc:cxnChg>
      </pc:sldChg>
      <pc:sldChg chg="addSp modSp del mod setBg">
        <pc:chgData name="Stanley Tan" userId="3266e02b51a59e37" providerId="LiveId" clId="{701933A9-2360-4CFF-A638-9F6787062606}" dt="2023-12-23T03:32:18.088" v="133" actId="47"/>
        <pc:sldMkLst>
          <pc:docMk/>
          <pc:sldMk cId="1006914833" sldId="262"/>
        </pc:sldMkLst>
        <pc:spChg chg="mod">
          <ac:chgData name="Stanley Tan" userId="3266e02b51a59e37" providerId="LiveId" clId="{701933A9-2360-4CFF-A638-9F6787062606}" dt="2023-12-23T03:32:13.193" v="132" actId="26606"/>
          <ac:spMkLst>
            <pc:docMk/>
            <pc:sldMk cId="1006914833" sldId="262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2:13.193" v="132" actId="26606"/>
          <ac:spMkLst>
            <pc:docMk/>
            <pc:sldMk cId="1006914833" sldId="262"/>
            <ac:spMk id="3" creationId="{87921F1F-BF03-D3D9-CEF1-E1C1029DE365}"/>
          </ac:spMkLst>
        </pc:spChg>
        <pc:picChg chg="add">
          <ac:chgData name="Stanley Tan" userId="3266e02b51a59e37" providerId="LiveId" clId="{701933A9-2360-4CFF-A638-9F6787062606}" dt="2023-12-23T03:32:13.193" v="132" actId="26606"/>
          <ac:picMkLst>
            <pc:docMk/>
            <pc:sldMk cId="1006914833" sldId="262"/>
            <ac:picMk id="5" creationId="{3D7C9FAA-5C91-562C-1A52-93A590D06632}"/>
          </ac:picMkLst>
        </pc:picChg>
        <pc:cxnChg chg="add">
          <ac:chgData name="Stanley Tan" userId="3266e02b51a59e37" providerId="LiveId" clId="{701933A9-2360-4CFF-A638-9F6787062606}" dt="2023-12-23T03:32:13.193" v="132" actId="26606"/>
          <ac:cxnSpMkLst>
            <pc:docMk/>
            <pc:sldMk cId="1006914833" sldId="262"/>
            <ac:cxnSpMk id="9" creationId="{1503BFE4-729B-D9D0-C17B-501E6AF1127A}"/>
          </ac:cxnSpMkLst>
        </pc:cxnChg>
      </pc:sldChg>
      <pc:sldChg chg="addSp modSp mod setBg">
        <pc:chgData name="Stanley Tan" userId="3266e02b51a59e37" providerId="LiveId" clId="{701933A9-2360-4CFF-A638-9F6787062606}" dt="2023-12-23T03:32:26.518" v="134" actId="26606"/>
        <pc:sldMkLst>
          <pc:docMk/>
          <pc:sldMk cId="236994325" sldId="263"/>
        </pc:sldMkLst>
        <pc:spChg chg="mod">
          <ac:chgData name="Stanley Tan" userId="3266e02b51a59e37" providerId="LiveId" clId="{701933A9-2360-4CFF-A638-9F6787062606}" dt="2023-12-23T03:32:26.518" v="134" actId="26606"/>
          <ac:spMkLst>
            <pc:docMk/>
            <pc:sldMk cId="236994325" sldId="263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2:26.518" v="134" actId="26606"/>
          <ac:spMkLst>
            <pc:docMk/>
            <pc:sldMk cId="236994325" sldId="263"/>
            <ac:spMk id="3" creationId="{87921F1F-BF03-D3D9-CEF1-E1C1029DE365}"/>
          </ac:spMkLst>
        </pc:spChg>
        <pc:picChg chg="add">
          <ac:chgData name="Stanley Tan" userId="3266e02b51a59e37" providerId="LiveId" clId="{701933A9-2360-4CFF-A638-9F6787062606}" dt="2023-12-23T03:32:26.518" v="134" actId="26606"/>
          <ac:picMkLst>
            <pc:docMk/>
            <pc:sldMk cId="236994325" sldId="263"/>
            <ac:picMk id="5" creationId="{F98D90F0-D6EF-5326-0CAC-944DB22D72D1}"/>
          </ac:picMkLst>
        </pc:picChg>
        <pc:cxnChg chg="add">
          <ac:chgData name="Stanley Tan" userId="3266e02b51a59e37" providerId="LiveId" clId="{701933A9-2360-4CFF-A638-9F6787062606}" dt="2023-12-23T03:32:26.518" v="134" actId="26606"/>
          <ac:cxnSpMkLst>
            <pc:docMk/>
            <pc:sldMk cId="236994325" sldId="263"/>
            <ac:cxnSpMk id="9" creationId="{1503BFE4-729B-D9D0-C17B-501E6AF1127A}"/>
          </ac:cxnSpMkLst>
        </pc:cxnChg>
      </pc:sldChg>
      <pc:sldChg chg="addSp modSp mod setBg">
        <pc:chgData name="Stanley Tan" userId="3266e02b51a59e37" providerId="LiveId" clId="{701933A9-2360-4CFF-A638-9F6787062606}" dt="2023-12-23T03:32:30.292" v="135" actId="26606"/>
        <pc:sldMkLst>
          <pc:docMk/>
          <pc:sldMk cId="1435790271" sldId="264"/>
        </pc:sldMkLst>
        <pc:spChg chg="mod">
          <ac:chgData name="Stanley Tan" userId="3266e02b51a59e37" providerId="LiveId" clId="{701933A9-2360-4CFF-A638-9F6787062606}" dt="2023-12-23T03:32:30.292" v="135" actId="26606"/>
          <ac:spMkLst>
            <pc:docMk/>
            <pc:sldMk cId="1435790271" sldId="264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2:30.292" v="135" actId="26606"/>
          <ac:spMkLst>
            <pc:docMk/>
            <pc:sldMk cId="1435790271" sldId="264"/>
            <ac:spMk id="3" creationId="{87921F1F-BF03-D3D9-CEF1-E1C1029DE365}"/>
          </ac:spMkLst>
        </pc:spChg>
        <pc:picChg chg="add">
          <ac:chgData name="Stanley Tan" userId="3266e02b51a59e37" providerId="LiveId" clId="{701933A9-2360-4CFF-A638-9F6787062606}" dt="2023-12-23T03:32:30.292" v="135" actId="26606"/>
          <ac:picMkLst>
            <pc:docMk/>
            <pc:sldMk cId="1435790271" sldId="264"/>
            <ac:picMk id="5" creationId="{83463EED-C59C-BDED-4264-54CE7028AA36}"/>
          </ac:picMkLst>
        </pc:picChg>
        <pc:cxnChg chg="add">
          <ac:chgData name="Stanley Tan" userId="3266e02b51a59e37" providerId="LiveId" clId="{701933A9-2360-4CFF-A638-9F6787062606}" dt="2023-12-23T03:32:30.292" v="135" actId="26606"/>
          <ac:cxnSpMkLst>
            <pc:docMk/>
            <pc:sldMk cId="1435790271" sldId="264"/>
            <ac:cxnSpMk id="9" creationId="{1503BFE4-729B-D9D0-C17B-501E6AF1127A}"/>
          </ac:cxnSpMkLst>
        </pc:cxnChg>
      </pc:sldChg>
      <pc:sldChg chg="addSp delSp modSp mod setBg">
        <pc:chgData name="Stanley Tan" userId="3266e02b51a59e37" providerId="LiveId" clId="{701933A9-2360-4CFF-A638-9F6787062606}" dt="2023-12-23T03:32:39.610" v="140" actId="26606"/>
        <pc:sldMkLst>
          <pc:docMk/>
          <pc:sldMk cId="2481501447" sldId="265"/>
        </pc:sldMkLst>
        <pc:spChg chg="mod">
          <ac:chgData name="Stanley Tan" userId="3266e02b51a59e37" providerId="LiveId" clId="{701933A9-2360-4CFF-A638-9F6787062606}" dt="2023-12-23T03:32:39.610" v="140" actId="26606"/>
          <ac:spMkLst>
            <pc:docMk/>
            <pc:sldMk cId="2481501447" sldId="265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2:39.610" v="140" actId="26606"/>
          <ac:spMkLst>
            <pc:docMk/>
            <pc:sldMk cId="2481501447" sldId="265"/>
            <ac:spMk id="3" creationId="{87921F1F-BF03-D3D9-CEF1-E1C1029DE365}"/>
          </ac:spMkLst>
        </pc:spChg>
        <pc:picChg chg="add del">
          <ac:chgData name="Stanley Tan" userId="3266e02b51a59e37" providerId="LiveId" clId="{701933A9-2360-4CFF-A638-9F6787062606}" dt="2023-12-23T03:32:37.348" v="137" actId="26606"/>
          <ac:picMkLst>
            <pc:docMk/>
            <pc:sldMk cId="2481501447" sldId="265"/>
            <ac:picMk id="5" creationId="{02E61FC6-84E1-FF82-58BF-E3508583D2B6}"/>
          </ac:picMkLst>
        </pc:picChg>
        <pc:picChg chg="add del">
          <ac:chgData name="Stanley Tan" userId="3266e02b51a59e37" providerId="LiveId" clId="{701933A9-2360-4CFF-A638-9F6787062606}" dt="2023-12-23T03:32:39.579" v="139" actId="26606"/>
          <ac:picMkLst>
            <pc:docMk/>
            <pc:sldMk cId="2481501447" sldId="265"/>
            <ac:picMk id="11" creationId="{AA74F385-92FA-55AD-C0B0-12A03CA3DF2E}"/>
          </ac:picMkLst>
        </pc:picChg>
        <pc:picChg chg="add">
          <ac:chgData name="Stanley Tan" userId="3266e02b51a59e37" providerId="LiveId" clId="{701933A9-2360-4CFF-A638-9F6787062606}" dt="2023-12-23T03:32:39.610" v="140" actId="26606"/>
          <ac:picMkLst>
            <pc:docMk/>
            <pc:sldMk cId="2481501447" sldId="265"/>
            <ac:picMk id="15" creationId="{02E61FC6-84E1-FF82-58BF-E3508583D2B6}"/>
          </ac:picMkLst>
        </pc:picChg>
        <pc:cxnChg chg="add del">
          <ac:chgData name="Stanley Tan" userId="3266e02b51a59e37" providerId="LiveId" clId="{701933A9-2360-4CFF-A638-9F6787062606}" dt="2023-12-23T03:32:37.348" v="137" actId="26606"/>
          <ac:cxnSpMkLst>
            <pc:docMk/>
            <pc:sldMk cId="2481501447" sldId="265"/>
            <ac:cxnSpMk id="9" creationId="{1503BFE4-729B-D9D0-C17B-501E6AF1127A}"/>
          </ac:cxnSpMkLst>
        </pc:cxnChg>
        <pc:cxnChg chg="add del">
          <ac:chgData name="Stanley Tan" userId="3266e02b51a59e37" providerId="LiveId" clId="{701933A9-2360-4CFF-A638-9F6787062606}" dt="2023-12-23T03:32:39.579" v="139" actId="26606"/>
          <ac:cxnSpMkLst>
            <pc:docMk/>
            <pc:sldMk cId="2481501447" sldId="265"/>
            <ac:cxnSpMk id="12" creationId="{1503BFE4-729B-D9D0-C17B-501E6AF1127A}"/>
          </ac:cxnSpMkLst>
        </pc:cxnChg>
        <pc:cxnChg chg="add">
          <ac:chgData name="Stanley Tan" userId="3266e02b51a59e37" providerId="LiveId" clId="{701933A9-2360-4CFF-A638-9F6787062606}" dt="2023-12-23T03:32:39.610" v="140" actId="26606"/>
          <ac:cxnSpMkLst>
            <pc:docMk/>
            <pc:sldMk cId="2481501447" sldId="265"/>
            <ac:cxnSpMk id="14" creationId="{1503BFE4-729B-D9D0-C17B-501E6AF1127A}"/>
          </ac:cxnSpMkLst>
        </pc:cxnChg>
      </pc:sldChg>
      <pc:sldChg chg="addSp modSp mod setBg">
        <pc:chgData name="Stanley Tan" userId="3266e02b51a59e37" providerId="LiveId" clId="{701933A9-2360-4CFF-A638-9F6787062606}" dt="2023-12-23T03:32:42.549" v="141" actId="26606"/>
        <pc:sldMkLst>
          <pc:docMk/>
          <pc:sldMk cId="4000098361" sldId="266"/>
        </pc:sldMkLst>
        <pc:spChg chg="mod">
          <ac:chgData name="Stanley Tan" userId="3266e02b51a59e37" providerId="LiveId" clId="{701933A9-2360-4CFF-A638-9F6787062606}" dt="2023-12-23T03:32:42.549" v="141" actId="26606"/>
          <ac:spMkLst>
            <pc:docMk/>
            <pc:sldMk cId="4000098361" sldId="266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2:42.549" v="141" actId="26606"/>
          <ac:spMkLst>
            <pc:docMk/>
            <pc:sldMk cId="4000098361" sldId="266"/>
            <ac:spMk id="3" creationId="{87921F1F-BF03-D3D9-CEF1-E1C1029DE365}"/>
          </ac:spMkLst>
        </pc:spChg>
        <pc:picChg chg="add">
          <ac:chgData name="Stanley Tan" userId="3266e02b51a59e37" providerId="LiveId" clId="{701933A9-2360-4CFF-A638-9F6787062606}" dt="2023-12-23T03:32:42.549" v="141" actId="26606"/>
          <ac:picMkLst>
            <pc:docMk/>
            <pc:sldMk cId="4000098361" sldId="266"/>
            <ac:picMk id="5" creationId="{B827CBC3-2CD4-D317-0E99-5DB2A1CF99E3}"/>
          </ac:picMkLst>
        </pc:picChg>
        <pc:cxnChg chg="add">
          <ac:chgData name="Stanley Tan" userId="3266e02b51a59e37" providerId="LiveId" clId="{701933A9-2360-4CFF-A638-9F6787062606}" dt="2023-12-23T03:32:42.549" v="141" actId="26606"/>
          <ac:cxnSpMkLst>
            <pc:docMk/>
            <pc:sldMk cId="4000098361" sldId="266"/>
            <ac:cxnSpMk id="9" creationId="{1503BFE4-729B-D9D0-C17B-501E6AF1127A}"/>
          </ac:cxnSpMkLst>
        </pc:cxnChg>
      </pc:sldChg>
      <pc:sldChg chg="addSp modSp mod setBg">
        <pc:chgData name="Stanley Tan" userId="3266e02b51a59e37" providerId="LiveId" clId="{701933A9-2360-4CFF-A638-9F6787062606}" dt="2023-12-23T03:32:47.642" v="142" actId="26606"/>
        <pc:sldMkLst>
          <pc:docMk/>
          <pc:sldMk cId="3197486587" sldId="267"/>
        </pc:sldMkLst>
        <pc:spChg chg="mod">
          <ac:chgData name="Stanley Tan" userId="3266e02b51a59e37" providerId="LiveId" clId="{701933A9-2360-4CFF-A638-9F6787062606}" dt="2023-12-23T03:32:47.642" v="142" actId="26606"/>
          <ac:spMkLst>
            <pc:docMk/>
            <pc:sldMk cId="3197486587" sldId="267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2:47.642" v="142" actId="26606"/>
          <ac:spMkLst>
            <pc:docMk/>
            <pc:sldMk cId="3197486587" sldId="267"/>
            <ac:spMk id="3" creationId="{87921F1F-BF03-D3D9-CEF1-E1C1029DE365}"/>
          </ac:spMkLst>
        </pc:spChg>
        <pc:picChg chg="add">
          <ac:chgData name="Stanley Tan" userId="3266e02b51a59e37" providerId="LiveId" clId="{701933A9-2360-4CFF-A638-9F6787062606}" dt="2023-12-23T03:32:47.642" v="142" actId="26606"/>
          <ac:picMkLst>
            <pc:docMk/>
            <pc:sldMk cId="3197486587" sldId="267"/>
            <ac:picMk id="5" creationId="{30133B24-7F14-F551-7D36-6A090FF94166}"/>
          </ac:picMkLst>
        </pc:picChg>
        <pc:cxnChg chg="add">
          <ac:chgData name="Stanley Tan" userId="3266e02b51a59e37" providerId="LiveId" clId="{701933A9-2360-4CFF-A638-9F6787062606}" dt="2023-12-23T03:32:47.642" v="142" actId="26606"/>
          <ac:cxnSpMkLst>
            <pc:docMk/>
            <pc:sldMk cId="3197486587" sldId="267"/>
            <ac:cxnSpMk id="9" creationId="{1503BFE4-729B-D9D0-C17B-501E6AF1127A}"/>
          </ac:cxnSpMkLst>
        </pc:cxnChg>
      </pc:sldChg>
      <pc:sldChg chg="addSp modSp mod setBg">
        <pc:chgData name="Stanley Tan" userId="3266e02b51a59e37" providerId="LiveId" clId="{701933A9-2360-4CFF-A638-9F6787062606}" dt="2023-12-23T03:33:17.825" v="152" actId="20577"/>
        <pc:sldMkLst>
          <pc:docMk/>
          <pc:sldMk cId="1377517178" sldId="268"/>
        </pc:sldMkLst>
        <pc:spChg chg="mod">
          <ac:chgData name="Stanley Tan" userId="3266e02b51a59e37" providerId="LiveId" clId="{701933A9-2360-4CFF-A638-9F6787062606}" dt="2023-12-23T03:33:01.502" v="143" actId="26606"/>
          <ac:spMkLst>
            <pc:docMk/>
            <pc:sldMk cId="1377517178" sldId="268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3:17.825" v="152" actId="20577"/>
          <ac:spMkLst>
            <pc:docMk/>
            <pc:sldMk cId="1377517178" sldId="268"/>
            <ac:spMk id="3" creationId="{87921F1F-BF03-D3D9-CEF1-E1C1029DE365}"/>
          </ac:spMkLst>
        </pc:spChg>
        <pc:picChg chg="add">
          <ac:chgData name="Stanley Tan" userId="3266e02b51a59e37" providerId="LiveId" clId="{701933A9-2360-4CFF-A638-9F6787062606}" dt="2023-12-23T03:33:01.502" v="143" actId="26606"/>
          <ac:picMkLst>
            <pc:docMk/>
            <pc:sldMk cId="1377517178" sldId="268"/>
            <ac:picMk id="5" creationId="{E8C36472-A5D6-41DF-24E2-EEEE4F8F4598}"/>
          </ac:picMkLst>
        </pc:picChg>
        <pc:cxnChg chg="add">
          <ac:chgData name="Stanley Tan" userId="3266e02b51a59e37" providerId="LiveId" clId="{701933A9-2360-4CFF-A638-9F6787062606}" dt="2023-12-23T03:33:01.502" v="143" actId="26606"/>
          <ac:cxnSpMkLst>
            <pc:docMk/>
            <pc:sldMk cId="1377517178" sldId="268"/>
            <ac:cxnSpMk id="9" creationId="{1503BFE4-729B-D9D0-C17B-501E6AF1127A}"/>
          </ac:cxnSpMkLst>
        </pc:cxnChg>
      </pc:sldChg>
      <pc:sldChg chg="addSp modSp mod setBg">
        <pc:chgData name="Stanley Tan" userId="3266e02b51a59e37" providerId="LiveId" clId="{701933A9-2360-4CFF-A638-9F6787062606}" dt="2023-12-23T03:33:25.822" v="153" actId="26606"/>
        <pc:sldMkLst>
          <pc:docMk/>
          <pc:sldMk cId="3026039585" sldId="269"/>
        </pc:sldMkLst>
        <pc:spChg chg="mod">
          <ac:chgData name="Stanley Tan" userId="3266e02b51a59e37" providerId="LiveId" clId="{701933A9-2360-4CFF-A638-9F6787062606}" dt="2023-12-23T03:33:25.822" v="153" actId="26606"/>
          <ac:spMkLst>
            <pc:docMk/>
            <pc:sldMk cId="3026039585" sldId="269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3:25.822" v="153" actId="26606"/>
          <ac:spMkLst>
            <pc:docMk/>
            <pc:sldMk cId="3026039585" sldId="269"/>
            <ac:spMk id="3" creationId="{87921F1F-BF03-D3D9-CEF1-E1C1029DE365}"/>
          </ac:spMkLst>
        </pc:spChg>
        <pc:picChg chg="add">
          <ac:chgData name="Stanley Tan" userId="3266e02b51a59e37" providerId="LiveId" clId="{701933A9-2360-4CFF-A638-9F6787062606}" dt="2023-12-23T03:33:25.822" v="153" actId="26606"/>
          <ac:picMkLst>
            <pc:docMk/>
            <pc:sldMk cId="3026039585" sldId="269"/>
            <ac:picMk id="5" creationId="{C67E456E-3A0C-6584-7504-A57A61FCE88B}"/>
          </ac:picMkLst>
        </pc:picChg>
        <pc:cxnChg chg="add">
          <ac:chgData name="Stanley Tan" userId="3266e02b51a59e37" providerId="LiveId" clId="{701933A9-2360-4CFF-A638-9F6787062606}" dt="2023-12-23T03:33:25.822" v="153" actId="26606"/>
          <ac:cxnSpMkLst>
            <pc:docMk/>
            <pc:sldMk cId="3026039585" sldId="269"/>
            <ac:cxnSpMk id="9" creationId="{1503BFE4-729B-D9D0-C17B-501E6AF1127A}"/>
          </ac:cxnSpMkLst>
        </pc:cxnChg>
      </pc:sldChg>
      <pc:sldChg chg="addSp modSp mod setBg">
        <pc:chgData name="Stanley Tan" userId="3266e02b51a59e37" providerId="LiveId" clId="{701933A9-2360-4CFF-A638-9F6787062606}" dt="2023-12-23T03:33:44.464" v="154" actId="26606"/>
        <pc:sldMkLst>
          <pc:docMk/>
          <pc:sldMk cId="3822999706" sldId="270"/>
        </pc:sldMkLst>
        <pc:spChg chg="mod">
          <ac:chgData name="Stanley Tan" userId="3266e02b51a59e37" providerId="LiveId" clId="{701933A9-2360-4CFF-A638-9F6787062606}" dt="2023-12-23T03:33:44.464" v="154" actId="26606"/>
          <ac:spMkLst>
            <pc:docMk/>
            <pc:sldMk cId="3822999706" sldId="270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3:44.464" v="154" actId="26606"/>
          <ac:spMkLst>
            <pc:docMk/>
            <pc:sldMk cId="3822999706" sldId="270"/>
            <ac:spMk id="3" creationId="{87921F1F-BF03-D3D9-CEF1-E1C1029DE365}"/>
          </ac:spMkLst>
        </pc:spChg>
        <pc:picChg chg="add">
          <ac:chgData name="Stanley Tan" userId="3266e02b51a59e37" providerId="LiveId" clId="{701933A9-2360-4CFF-A638-9F6787062606}" dt="2023-12-23T03:33:44.464" v="154" actId="26606"/>
          <ac:picMkLst>
            <pc:docMk/>
            <pc:sldMk cId="3822999706" sldId="270"/>
            <ac:picMk id="5" creationId="{7A79B54B-54A5-BF20-F575-FCB2B6065E30}"/>
          </ac:picMkLst>
        </pc:picChg>
        <pc:cxnChg chg="add">
          <ac:chgData name="Stanley Tan" userId="3266e02b51a59e37" providerId="LiveId" clId="{701933A9-2360-4CFF-A638-9F6787062606}" dt="2023-12-23T03:33:44.464" v="154" actId="26606"/>
          <ac:cxnSpMkLst>
            <pc:docMk/>
            <pc:sldMk cId="3822999706" sldId="270"/>
            <ac:cxnSpMk id="9" creationId="{1503BFE4-729B-D9D0-C17B-501E6AF1127A}"/>
          </ac:cxnSpMkLst>
        </pc:cxnChg>
      </pc:sldChg>
      <pc:sldChg chg="addSp modSp mod setBg">
        <pc:chgData name="Stanley Tan" userId="3266e02b51a59e37" providerId="LiveId" clId="{701933A9-2360-4CFF-A638-9F6787062606}" dt="2023-12-23T03:33:47.669" v="155" actId="26606"/>
        <pc:sldMkLst>
          <pc:docMk/>
          <pc:sldMk cId="1442167720" sldId="271"/>
        </pc:sldMkLst>
        <pc:spChg chg="mod">
          <ac:chgData name="Stanley Tan" userId="3266e02b51a59e37" providerId="LiveId" clId="{701933A9-2360-4CFF-A638-9F6787062606}" dt="2023-12-23T03:33:47.669" v="155" actId="26606"/>
          <ac:spMkLst>
            <pc:docMk/>
            <pc:sldMk cId="1442167720" sldId="271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3:47.669" v="155" actId="26606"/>
          <ac:spMkLst>
            <pc:docMk/>
            <pc:sldMk cId="1442167720" sldId="271"/>
            <ac:spMk id="3" creationId="{87921F1F-BF03-D3D9-CEF1-E1C1029DE365}"/>
          </ac:spMkLst>
        </pc:spChg>
        <pc:picChg chg="add">
          <ac:chgData name="Stanley Tan" userId="3266e02b51a59e37" providerId="LiveId" clId="{701933A9-2360-4CFF-A638-9F6787062606}" dt="2023-12-23T03:33:47.669" v="155" actId="26606"/>
          <ac:picMkLst>
            <pc:docMk/>
            <pc:sldMk cId="1442167720" sldId="271"/>
            <ac:picMk id="5" creationId="{832F7A3A-F658-5774-CB71-FF5479322BBD}"/>
          </ac:picMkLst>
        </pc:picChg>
        <pc:cxnChg chg="add">
          <ac:chgData name="Stanley Tan" userId="3266e02b51a59e37" providerId="LiveId" clId="{701933A9-2360-4CFF-A638-9F6787062606}" dt="2023-12-23T03:33:47.669" v="155" actId="26606"/>
          <ac:cxnSpMkLst>
            <pc:docMk/>
            <pc:sldMk cId="1442167720" sldId="271"/>
            <ac:cxnSpMk id="9" creationId="{1503BFE4-729B-D9D0-C17B-501E6AF1127A}"/>
          </ac:cxnSpMkLst>
        </pc:cxnChg>
      </pc:sldChg>
      <pc:sldChg chg="addSp modSp mod setBg">
        <pc:chgData name="Stanley Tan" userId="3266e02b51a59e37" providerId="LiveId" clId="{701933A9-2360-4CFF-A638-9F6787062606}" dt="2023-12-23T03:33:54.503" v="156" actId="26606"/>
        <pc:sldMkLst>
          <pc:docMk/>
          <pc:sldMk cId="1699945091" sldId="272"/>
        </pc:sldMkLst>
        <pc:spChg chg="mod">
          <ac:chgData name="Stanley Tan" userId="3266e02b51a59e37" providerId="LiveId" clId="{701933A9-2360-4CFF-A638-9F6787062606}" dt="2023-12-23T03:33:54.503" v="156" actId="26606"/>
          <ac:spMkLst>
            <pc:docMk/>
            <pc:sldMk cId="1699945091" sldId="272"/>
            <ac:spMk id="2" creationId="{F973521A-FD97-5F39-6312-94A5BD2D4AB6}"/>
          </ac:spMkLst>
        </pc:spChg>
        <pc:spChg chg="mod">
          <ac:chgData name="Stanley Tan" userId="3266e02b51a59e37" providerId="LiveId" clId="{701933A9-2360-4CFF-A638-9F6787062606}" dt="2023-12-23T03:33:54.503" v="156" actId="26606"/>
          <ac:spMkLst>
            <pc:docMk/>
            <pc:sldMk cId="1699945091" sldId="272"/>
            <ac:spMk id="3" creationId="{87921F1F-BF03-D3D9-CEF1-E1C1029DE365}"/>
          </ac:spMkLst>
        </pc:spChg>
        <pc:picChg chg="add">
          <ac:chgData name="Stanley Tan" userId="3266e02b51a59e37" providerId="LiveId" clId="{701933A9-2360-4CFF-A638-9F6787062606}" dt="2023-12-23T03:33:54.503" v="156" actId="26606"/>
          <ac:picMkLst>
            <pc:docMk/>
            <pc:sldMk cId="1699945091" sldId="272"/>
            <ac:picMk id="5" creationId="{D07FBC76-E74D-20FE-8D04-D9C4007022A0}"/>
          </ac:picMkLst>
        </pc:picChg>
        <pc:cxnChg chg="add">
          <ac:chgData name="Stanley Tan" userId="3266e02b51a59e37" providerId="LiveId" clId="{701933A9-2360-4CFF-A638-9F6787062606}" dt="2023-12-23T03:33:54.503" v="156" actId="26606"/>
          <ac:cxnSpMkLst>
            <pc:docMk/>
            <pc:sldMk cId="1699945091" sldId="272"/>
            <ac:cxnSpMk id="9" creationId="{37C77032-C865-6057-7D7A-E2743CFA20F9}"/>
          </ac:cxnSpMkLst>
        </pc:cxnChg>
      </pc:sldChg>
      <pc:sldChg chg="addSp delSp mod">
        <pc:chgData name="Stanley Tan" userId="3266e02b51a59e37" providerId="LiveId" clId="{701933A9-2360-4CFF-A638-9F6787062606}" dt="2023-12-23T03:34:21.010" v="157" actId="26606"/>
        <pc:sldMkLst>
          <pc:docMk/>
          <pc:sldMk cId="3090229842" sldId="273"/>
        </pc:sldMkLst>
        <pc:spChg chg="del">
          <ac:chgData name="Stanley Tan" userId="3266e02b51a59e37" providerId="LiveId" clId="{701933A9-2360-4CFF-A638-9F6787062606}" dt="2023-12-23T03:34:21.010" v="157" actId="26606"/>
          <ac:spMkLst>
            <pc:docMk/>
            <pc:sldMk cId="3090229842" sldId="273"/>
            <ac:spMk id="3" creationId="{87921F1F-BF03-D3D9-CEF1-E1C1029DE365}"/>
          </ac:spMkLst>
        </pc:spChg>
        <pc:graphicFrameChg chg="add">
          <ac:chgData name="Stanley Tan" userId="3266e02b51a59e37" providerId="LiveId" clId="{701933A9-2360-4CFF-A638-9F6787062606}" dt="2023-12-23T03:34:21.010" v="157" actId="26606"/>
          <ac:graphicFrameMkLst>
            <pc:docMk/>
            <pc:sldMk cId="3090229842" sldId="273"/>
            <ac:graphicFrameMk id="5" creationId="{0555DA35-0F08-F1FB-37A6-0DBC490176C4}"/>
          </ac:graphicFrameMkLst>
        </pc:graphicFrameChg>
      </pc:sldChg>
      <pc:sldChg chg="addSp modSp mod ord modMedia setBg">
        <pc:chgData name="Stanley Tan" userId="3266e02b51a59e37" providerId="LiveId" clId="{701933A9-2360-4CFF-A638-9F6787062606}" dt="2023-12-23T03:27:08.795" v="4"/>
        <pc:sldMkLst>
          <pc:docMk/>
          <pc:sldMk cId="3079156073" sldId="274"/>
        </pc:sldMkLst>
        <pc:spChg chg="mod">
          <ac:chgData name="Stanley Tan" userId="3266e02b51a59e37" providerId="LiveId" clId="{701933A9-2360-4CFF-A638-9F6787062606}" dt="2023-12-23T03:27:07.457" v="2" actId="26606"/>
          <ac:spMkLst>
            <pc:docMk/>
            <pc:sldMk cId="3079156073" sldId="274"/>
            <ac:spMk id="2" creationId="{B4ADE334-7DF6-DD16-6021-3DC371D99170}"/>
          </ac:spMkLst>
        </pc:spChg>
        <pc:spChg chg="mod">
          <ac:chgData name="Stanley Tan" userId="3266e02b51a59e37" providerId="LiveId" clId="{701933A9-2360-4CFF-A638-9F6787062606}" dt="2023-12-23T03:27:07.457" v="2" actId="26606"/>
          <ac:spMkLst>
            <pc:docMk/>
            <pc:sldMk cId="3079156073" sldId="274"/>
            <ac:spMk id="3" creationId="{A7118A65-35EC-4577-D499-8B8903B22D8B}"/>
          </ac:spMkLst>
        </pc:spChg>
        <pc:spChg chg="add">
          <ac:chgData name="Stanley Tan" userId="3266e02b51a59e37" providerId="LiveId" clId="{701933A9-2360-4CFF-A638-9F6787062606}" dt="2023-12-23T03:27:07.457" v="2" actId="26606"/>
          <ac:spMkLst>
            <pc:docMk/>
            <pc:sldMk cId="3079156073" sldId="274"/>
            <ac:spMk id="9" creationId="{C1DD1A8A-57D5-4A81-AD04-532B043C5611}"/>
          </ac:spMkLst>
        </pc:spChg>
        <pc:spChg chg="add">
          <ac:chgData name="Stanley Tan" userId="3266e02b51a59e37" providerId="LiveId" clId="{701933A9-2360-4CFF-A638-9F6787062606}" dt="2023-12-23T03:27:07.457" v="2" actId="26606"/>
          <ac:spMkLst>
            <pc:docMk/>
            <pc:sldMk cId="3079156073" sldId="274"/>
            <ac:spMk id="11" creationId="{007891EC-4501-44ED-A8C8-B11B6DB767AB}"/>
          </ac:spMkLst>
        </pc:spChg>
        <pc:picChg chg="add mod">
          <ac:chgData name="Stanley Tan" userId="3266e02b51a59e37" providerId="LiveId" clId="{701933A9-2360-4CFF-A638-9F6787062606}" dt="2023-12-23T03:27:08.795" v="4"/>
          <ac:picMkLst>
            <pc:docMk/>
            <pc:sldMk cId="3079156073" sldId="274"/>
            <ac:picMk id="5" creationId="{04B42FCC-FD74-EE31-7A12-ABE6E8257BA6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95C43E-091E-472D-82A9-468127EDC938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64746E-283A-4142-A910-41753582296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Preliminary meeting (6 mo – 2 years prior)</a:t>
          </a:r>
        </a:p>
      </dgm:t>
    </dgm:pt>
    <dgm:pt modelId="{2108756C-1828-4A5C-9720-2796C65051B6}" type="parTrans" cxnId="{94B24002-4F95-4B96-B467-F71029238218}">
      <dgm:prSet/>
      <dgm:spPr/>
      <dgm:t>
        <a:bodyPr/>
        <a:lstStyle/>
        <a:p>
          <a:endParaRPr lang="en-US"/>
        </a:p>
      </dgm:t>
    </dgm:pt>
    <dgm:pt modelId="{B1C93222-9A70-4014-9552-4D12A77C373D}" type="sibTrans" cxnId="{94B24002-4F95-4B96-B467-F71029238218}">
      <dgm:prSet/>
      <dgm:spPr/>
      <dgm:t>
        <a:bodyPr/>
        <a:lstStyle/>
        <a:p>
          <a:endParaRPr lang="en-US"/>
        </a:p>
      </dgm:t>
    </dgm:pt>
    <dgm:pt modelId="{3EC9861E-4322-4A82-9D85-0B8ABA48B31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Determine estimates (hotel/meeting facilities, meals/ banquet costs)</a:t>
          </a:r>
        </a:p>
      </dgm:t>
    </dgm:pt>
    <dgm:pt modelId="{1AAF2AB4-9A80-4CE5-872C-870CF3D831E2}" type="parTrans" cxnId="{BD440FE7-FCEA-402F-A238-A14295D3D348}">
      <dgm:prSet/>
      <dgm:spPr/>
      <dgm:t>
        <a:bodyPr/>
        <a:lstStyle/>
        <a:p>
          <a:endParaRPr lang="en-US"/>
        </a:p>
      </dgm:t>
    </dgm:pt>
    <dgm:pt modelId="{0D0A1856-D301-4F67-B3A3-3A1C7550A88E}" type="sibTrans" cxnId="{BD440FE7-FCEA-402F-A238-A14295D3D348}">
      <dgm:prSet/>
      <dgm:spPr/>
      <dgm:t>
        <a:bodyPr/>
        <a:lstStyle/>
        <a:p>
          <a:endParaRPr lang="en-US"/>
        </a:p>
      </dgm:t>
    </dgm:pt>
    <dgm:pt modelId="{F3930D38-CD0C-403D-B0DF-256C57283E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Set goals</a:t>
          </a:r>
        </a:p>
      </dgm:t>
    </dgm:pt>
    <dgm:pt modelId="{692C0590-445E-42FA-A1F1-2B2FCEE66C21}" type="parTrans" cxnId="{C9168C25-8D73-47F1-8DF3-0D0F6C03679C}">
      <dgm:prSet/>
      <dgm:spPr/>
      <dgm:t>
        <a:bodyPr/>
        <a:lstStyle/>
        <a:p>
          <a:endParaRPr lang="en-US"/>
        </a:p>
      </dgm:t>
    </dgm:pt>
    <dgm:pt modelId="{6D926C0B-4FC5-4AD7-9EDE-A0F8F3FFBDA8}" type="sibTrans" cxnId="{C9168C25-8D73-47F1-8DF3-0D0F6C03679C}">
      <dgm:prSet/>
      <dgm:spPr/>
      <dgm:t>
        <a:bodyPr/>
        <a:lstStyle/>
        <a:p>
          <a:endParaRPr lang="en-US"/>
        </a:p>
      </dgm:t>
    </dgm:pt>
    <dgm:pt modelId="{2ABD72D1-1571-4E01-9BD6-9C74FD6118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Set fundraising goals</a:t>
          </a:r>
        </a:p>
      </dgm:t>
    </dgm:pt>
    <dgm:pt modelId="{AEE1998D-4048-4052-B160-E9333615961F}" type="parTrans" cxnId="{73839FE6-37C5-4A1C-A1DB-11AF6EA40054}">
      <dgm:prSet/>
      <dgm:spPr/>
      <dgm:t>
        <a:bodyPr/>
        <a:lstStyle/>
        <a:p>
          <a:endParaRPr lang="en-US"/>
        </a:p>
      </dgm:t>
    </dgm:pt>
    <dgm:pt modelId="{E4A9879F-D5BA-4867-BF5B-EA19929CB4EB}" type="sibTrans" cxnId="{73839FE6-37C5-4A1C-A1DB-11AF6EA40054}">
      <dgm:prSet/>
      <dgm:spPr/>
      <dgm:t>
        <a:bodyPr/>
        <a:lstStyle/>
        <a:p>
          <a:endParaRPr lang="en-US"/>
        </a:p>
      </dgm:t>
    </dgm:pt>
    <dgm:pt modelId="{F7763905-6A9F-4953-B40D-3D014E401C2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Final meeting (3-6 mo prior)</a:t>
          </a:r>
        </a:p>
      </dgm:t>
    </dgm:pt>
    <dgm:pt modelId="{E9AF3995-E696-4697-B353-8A5592E43BFE}" type="parTrans" cxnId="{0196DE5E-C694-4124-9611-F93C1F0E5D3F}">
      <dgm:prSet/>
      <dgm:spPr/>
      <dgm:t>
        <a:bodyPr/>
        <a:lstStyle/>
        <a:p>
          <a:endParaRPr lang="en-US"/>
        </a:p>
      </dgm:t>
    </dgm:pt>
    <dgm:pt modelId="{E90F1912-2D42-463B-9F2D-8CAC84AF1F80}" type="sibTrans" cxnId="{0196DE5E-C694-4124-9611-F93C1F0E5D3F}">
      <dgm:prSet/>
      <dgm:spPr/>
      <dgm:t>
        <a:bodyPr/>
        <a:lstStyle/>
        <a:p>
          <a:endParaRPr lang="en-US"/>
        </a:p>
      </dgm:t>
    </dgm:pt>
    <dgm:pt modelId="{E4DE510F-2B3B-469F-8DC3-9FA8EC7FB6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Review estimates</a:t>
          </a:r>
        </a:p>
      </dgm:t>
    </dgm:pt>
    <dgm:pt modelId="{866CB919-8EDC-4550-9D50-58F9C9F8524F}" type="parTrans" cxnId="{2DA9F9C8-66A1-4FD5-969D-7A0E39082EB0}">
      <dgm:prSet/>
      <dgm:spPr/>
      <dgm:t>
        <a:bodyPr/>
        <a:lstStyle/>
        <a:p>
          <a:endParaRPr lang="en-US"/>
        </a:p>
      </dgm:t>
    </dgm:pt>
    <dgm:pt modelId="{65055C0B-322A-4652-9348-26BEAF97D0BF}" type="sibTrans" cxnId="{2DA9F9C8-66A1-4FD5-969D-7A0E39082EB0}">
      <dgm:prSet/>
      <dgm:spPr/>
      <dgm:t>
        <a:bodyPr/>
        <a:lstStyle/>
        <a:p>
          <a:endParaRPr lang="en-US"/>
        </a:p>
      </dgm:t>
    </dgm:pt>
    <dgm:pt modelId="{D534433C-5998-414B-A749-456EB7F0EB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Set registration fees</a:t>
          </a:r>
        </a:p>
      </dgm:t>
    </dgm:pt>
    <dgm:pt modelId="{E2DC3391-442A-4360-B9E2-5030302CFA15}" type="parTrans" cxnId="{F513A7ED-10B3-46D9-A6B1-2B13B84BB0F9}">
      <dgm:prSet/>
      <dgm:spPr/>
      <dgm:t>
        <a:bodyPr/>
        <a:lstStyle/>
        <a:p>
          <a:endParaRPr lang="en-US"/>
        </a:p>
      </dgm:t>
    </dgm:pt>
    <dgm:pt modelId="{0F7042DF-3D81-4508-A07F-853959A87AA8}" type="sibTrans" cxnId="{F513A7ED-10B3-46D9-A6B1-2B13B84BB0F9}">
      <dgm:prSet/>
      <dgm:spPr/>
      <dgm:t>
        <a:bodyPr/>
        <a:lstStyle/>
        <a:p>
          <a:endParaRPr lang="en-US"/>
        </a:p>
      </dgm:t>
    </dgm:pt>
    <dgm:pt modelId="{B401A9FF-2386-4B7D-9CC7-72EB27450E67}">
      <dgm:prSet/>
      <dgm:spPr/>
      <dgm:t>
        <a:bodyPr/>
        <a:lstStyle/>
        <a:p>
          <a:r>
            <a:rPr lang="en-US"/>
            <a:t>Reflect meeting costs</a:t>
          </a:r>
        </a:p>
      </dgm:t>
    </dgm:pt>
    <dgm:pt modelId="{9C72FEF7-2131-49FB-889C-51E654A5FEF3}" type="parTrans" cxnId="{DDC126FA-D8EE-401B-B96C-38CFC095BB70}">
      <dgm:prSet/>
      <dgm:spPr/>
      <dgm:t>
        <a:bodyPr/>
        <a:lstStyle/>
        <a:p>
          <a:endParaRPr lang="en-US"/>
        </a:p>
      </dgm:t>
    </dgm:pt>
    <dgm:pt modelId="{92D3E1B5-1952-4040-83F4-A1D0C9255679}" type="sibTrans" cxnId="{DDC126FA-D8EE-401B-B96C-38CFC095BB70}">
      <dgm:prSet/>
      <dgm:spPr/>
      <dgm:t>
        <a:bodyPr/>
        <a:lstStyle/>
        <a:p>
          <a:endParaRPr lang="en-US"/>
        </a:p>
      </dgm:t>
    </dgm:pt>
    <dgm:pt modelId="{F52D6DA7-362C-4EB7-B7C7-7D69A4076E96}">
      <dgm:prSet/>
      <dgm:spPr/>
      <dgm:t>
        <a:bodyPr/>
        <a:lstStyle/>
        <a:p>
          <a:r>
            <a:rPr lang="en-US"/>
            <a:t>Consider early fee and higher late fee</a:t>
          </a:r>
        </a:p>
      </dgm:t>
    </dgm:pt>
    <dgm:pt modelId="{A59AD9DF-CD00-4068-A7E4-09D588E83B09}" type="parTrans" cxnId="{88AF4A9C-E874-429F-809E-AF27FA3150F8}">
      <dgm:prSet/>
      <dgm:spPr/>
      <dgm:t>
        <a:bodyPr/>
        <a:lstStyle/>
        <a:p>
          <a:endParaRPr lang="en-US"/>
        </a:p>
      </dgm:t>
    </dgm:pt>
    <dgm:pt modelId="{CB3EBEFC-DDCA-4D98-8D9E-1DDC47EE041F}" type="sibTrans" cxnId="{88AF4A9C-E874-429F-809E-AF27FA3150F8}">
      <dgm:prSet/>
      <dgm:spPr/>
      <dgm:t>
        <a:bodyPr/>
        <a:lstStyle/>
        <a:p>
          <a:endParaRPr lang="en-US"/>
        </a:p>
      </dgm:t>
    </dgm:pt>
    <dgm:pt modelId="{2C6F5856-D1B5-4861-89F0-C8FDD9524765}">
      <dgm:prSet/>
      <dgm:spPr/>
      <dgm:t>
        <a:bodyPr/>
        <a:lstStyle/>
        <a:p>
          <a:r>
            <a:rPr lang="en-US"/>
            <a:t>Consider collegiate vs graduate fees</a:t>
          </a:r>
        </a:p>
      </dgm:t>
    </dgm:pt>
    <dgm:pt modelId="{F78FC872-20D7-498F-9F34-AF477C52435D}" type="parTrans" cxnId="{C15788F5-C3AB-429F-A5ED-8E6C4F4C21FB}">
      <dgm:prSet/>
      <dgm:spPr/>
      <dgm:t>
        <a:bodyPr/>
        <a:lstStyle/>
        <a:p>
          <a:endParaRPr lang="en-US"/>
        </a:p>
      </dgm:t>
    </dgm:pt>
    <dgm:pt modelId="{99B9B6EC-D1C7-4F9A-975A-ADE286BF6582}" type="sibTrans" cxnId="{C15788F5-C3AB-429F-A5ED-8E6C4F4C21FB}">
      <dgm:prSet/>
      <dgm:spPr/>
      <dgm:t>
        <a:bodyPr/>
        <a:lstStyle/>
        <a:p>
          <a:endParaRPr lang="en-US"/>
        </a:p>
      </dgm:t>
    </dgm:pt>
    <dgm:pt modelId="{7740DE4C-9957-4678-8AA7-7DAA73F42AF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Fee should cover</a:t>
          </a:r>
        </a:p>
      </dgm:t>
    </dgm:pt>
    <dgm:pt modelId="{FAE87A8B-BC48-4290-B25F-C80EC3692FD8}" type="parTrans" cxnId="{A4192741-3381-4328-B2AF-E435A7E076CB}">
      <dgm:prSet/>
      <dgm:spPr/>
      <dgm:t>
        <a:bodyPr/>
        <a:lstStyle/>
        <a:p>
          <a:endParaRPr lang="en-US"/>
        </a:p>
      </dgm:t>
    </dgm:pt>
    <dgm:pt modelId="{88284F8E-6692-4FDC-B684-D1340CC61F6B}" type="sibTrans" cxnId="{A4192741-3381-4328-B2AF-E435A7E076CB}">
      <dgm:prSet/>
      <dgm:spPr/>
      <dgm:t>
        <a:bodyPr/>
        <a:lstStyle/>
        <a:p>
          <a:endParaRPr lang="en-US"/>
        </a:p>
      </dgm:t>
    </dgm:pt>
    <dgm:pt modelId="{A87E2EFB-C5B1-459E-A042-05734F8B0F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Business meeting (facilities, A/V equipment)</a:t>
          </a:r>
        </a:p>
      </dgm:t>
    </dgm:pt>
    <dgm:pt modelId="{86F0448B-4389-4BC6-8075-50543F93C977}" type="parTrans" cxnId="{4D16255B-02BA-4640-A3CE-A7348EC2EB36}">
      <dgm:prSet/>
      <dgm:spPr/>
      <dgm:t>
        <a:bodyPr/>
        <a:lstStyle/>
        <a:p>
          <a:endParaRPr lang="en-US"/>
        </a:p>
      </dgm:t>
    </dgm:pt>
    <dgm:pt modelId="{14121059-93EB-46C6-BFD2-F1EC7A17E3A8}" type="sibTrans" cxnId="{4D16255B-02BA-4640-A3CE-A7348EC2EB36}">
      <dgm:prSet/>
      <dgm:spPr/>
      <dgm:t>
        <a:bodyPr/>
        <a:lstStyle/>
        <a:p>
          <a:endParaRPr lang="en-US"/>
        </a:p>
      </dgm:t>
    </dgm:pt>
    <dgm:pt modelId="{2BE74D94-4092-4B7C-9CAB-2E7EA90480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Food and beverage (banquet, breakfast, dinner, snacks)</a:t>
          </a:r>
        </a:p>
      </dgm:t>
    </dgm:pt>
    <dgm:pt modelId="{7BA14C4D-F1FA-4D9A-AADC-641F72287653}" type="parTrans" cxnId="{4D59EBAC-0BE2-4488-B6E8-E4D2EE41EA93}">
      <dgm:prSet/>
      <dgm:spPr/>
      <dgm:t>
        <a:bodyPr/>
        <a:lstStyle/>
        <a:p>
          <a:endParaRPr lang="en-US"/>
        </a:p>
      </dgm:t>
    </dgm:pt>
    <dgm:pt modelId="{C2B6146B-976C-4466-B9AE-CB2E1BA8E9DA}" type="sibTrans" cxnId="{4D59EBAC-0BE2-4488-B6E8-E4D2EE41EA93}">
      <dgm:prSet/>
      <dgm:spPr/>
      <dgm:t>
        <a:bodyPr/>
        <a:lstStyle/>
        <a:p>
          <a:endParaRPr lang="en-US"/>
        </a:p>
      </dgm:t>
    </dgm:pt>
    <dgm:pt modelId="{01531795-3A87-44BC-8944-1556B12E09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Social activities (venue fees, entertainment)</a:t>
          </a:r>
        </a:p>
      </dgm:t>
    </dgm:pt>
    <dgm:pt modelId="{7A13F2EA-624C-461D-8EC6-B3A4B0693E49}" type="parTrans" cxnId="{6C39DF39-F456-42A3-AF0B-9ED53D4A75FF}">
      <dgm:prSet/>
      <dgm:spPr/>
      <dgm:t>
        <a:bodyPr/>
        <a:lstStyle/>
        <a:p>
          <a:endParaRPr lang="en-US"/>
        </a:p>
      </dgm:t>
    </dgm:pt>
    <dgm:pt modelId="{C8A68793-8965-4AAF-971F-95F5D7D0E253}" type="sibTrans" cxnId="{6C39DF39-F456-42A3-AF0B-9ED53D4A75FF}">
      <dgm:prSet/>
      <dgm:spPr/>
      <dgm:t>
        <a:bodyPr/>
        <a:lstStyle/>
        <a:p>
          <a:endParaRPr lang="en-US"/>
        </a:p>
      </dgm:t>
    </dgm:pt>
    <dgm:pt modelId="{709F4D1D-4AE2-41EF-AE96-7A9D7700913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Additional fees (registration materials, name tags, credit card processing fees)</a:t>
          </a:r>
        </a:p>
      </dgm:t>
    </dgm:pt>
    <dgm:pt modelId="{DB622BB2-CAF6-4A6E-B53C-E552353AB1DF}" type="parTrans" cxnId="{19C3F3FB-6369-4345-8723-96A31ED78A91}">
      <dgm:prSet/>
      <dgm:spPr/>
      <dgm:t>
        <a:bodyPr/>
        <a:lstStyle/>
        <a:p>
          <a:endParaRPr lang="en-US"/>
        </a:p>
      </dgm:t>
    </dgm:pt>
    <dgm:pt modelId="{D3F0876A-E758-4E19-A88D-093604C1F09B}" type="sibTrans" cxnId="{19C3F3FB-6369-4345-8723-96A31ED78A91}">
      <dgm:prSet/>
      <dgm:spPr/>
      <dgm:t>
        <a:bodyPr/>
        <a:lstStyle/>
        <a:p>
          <a:endParaRPr lang="en-US"/>
        </a:p>
      </dgm:t>
    </dgm:pt>
    <dgm:pt modelId="{37FF54CC-C00C-4648-A93E-51BC61E62A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Possible income (registration fee, fundraising, sponsorship)</a:t>
          </a:r>
        </a:p>
      </dgm:t>
    </dgm:pt>
    <dgm:pt modelId="{0D902CB8-5820-46C9-AF84-B7D3D4BDED1B}" type="parTrans" cxnId="{E3D59DD6-8293-4ED1-9C33-106596929066}">
      <dgm:prSet/>
      <dgm:spPr/>
      <dgm:t>
        <a:bodyPr/>
        <a:lstStyle/>
        <a:p>
          <a:endParaRPr lang="en-US"/>
        </a:p>
      </dgm:t>
    </dgm:pt>
    <dgm:pt modelId="{354552AD-789A-4422-9FD1-F4854B5AF380}" type="sibTrans" cxnId="{E3D59DD6-8293-4ED1-9C33-106596929066}">
      <dgm:prSet/>
      <dgm:spPr/>
      <dgm:t>
        <a:bodyPr/>
        <a:lstStyle/>
        <a:p>
          <a:endParaRPr lang="en-US"/>
        </a:p>
      </dgm:t>
    </dgm:pt>
    <dgm:pt modelId="{24905124-1C5A-4281-A61E-71EF29B41A14}" type="pres">
      <dgm:prSet presAssocID="{F995C43E-091E-472D-82A9-468127EDC938}" presName="root" presStyleCnt="0">
        <dgm:presLayoutVars>
          <dgm:dir/>
          <dgm:resizeHandles val="exact"/>
        </dgm:presLayoutVars>
      </dgm:prSet>
      <dgm:spPr/>
    </dgm:pt>
    <dgm:pt modelId="{30DCE55D-7329-46C2-8475-2E8A4258E4E8}" type="pres">
      <dgm:prSet presAssocID="{7864746E-283A-4142-A910-41753582296D}" presName="compNode" presStyleCnt="0"/>
      <dgm:spPr/>
    </dgm:pt>
    <dgm:pt modelId="{B6893B31-D416-4D0A-8204-D357C05C23D8}" type="pres">
      <dgm:prSet presAssocID="{7864746E-283A-4142-A910-41753582296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4D0C402B-D543-4D05-B38F-1D5A6D81F460}" type="pres">
      <dgm:prSet presAssocID="{7864746E-283A-4142-A910-41753582296D}" presName="iconSpace" presStyleCnt="0"/>
      <dgm:spPr/>
    </dgm:pt>
    <dgm:pt modelId="{D4377BEB-FDD1-46A8-AE36-C637F8150E4B}" type="pres">
      <dgm:prSet presAssocID="{7864746E-283A-4142-A910-41753582296D}" presName="parTx" presStyleLbl="revTx" presStyleIdx="0" presStyleCnt="6">
        <dgm:presLayoutVars>
          <dgm:chMax val="0"/>
          <dgm:chPref val="0"/>
        </dgm:presLayoutVars>
      </dgm:prSet>
      <dgm:spPr/>
    </dgm:pt>
    <dgm:pt modelId="{18A6C0DF-67EA-4438-92EC-FBCF3E8F93FA}" type="pres">
      <dgm:prSet presAssocID="{7864746E-283A-4142-A910-41753582296D}" presName="txSpace" presStyleCnt="0"/>
      <dgm:spPr/>
    </dgm:pt>
    <dgm:pt modelId="{DFDEAB7F-688A-4575-85B5-525712397073}" type="pres">
      <dgm:prSet presAssocID="{7864746E-283A-4142-A910-41753582296D}" presName="desTx" presStyleLbl="revTx" presStyleIdx="1" presStyleCnt="6">
        <dgm:presLayoutVars/>
      </dgm:prSet>
      <dgm:spPr/>
    </dgm:pt>
    <dgm:pt modelId="{876C798E-5E5A-4FDD-B654-1822812087B7}" type="pres">
      <dgm:prSet presAssocID="{B1C93222-9A70-4014-9552-4D12A77C373D}" presName="sibTrans" presStyleCnt="0"/>
      <dgm:spPr/>
    </dgm:pt>
    <dgm:pt modelId="{F9822BA8-BF8F-4484-BC78-52B6752FEED3}" type="pres">
      <dgm:prSet presAssocID="{F7763905-6A9F-4953-B40D-3D014E401C2C}" presName="compNode" presStyleCnt="0"/>
      <dgm:spPr/>
    </dgm:pt>
    <dgm:pt modelId="{CA1C0CF9-9A46-4F21-BCFA-E6DE1BAD480B}" type="pres">
      <dgm:prSet presAssocID="{F7763905-6A9F-4953-B40D-3D014E401C2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F7AB4C2A-4A2A-4418-97BA-A10C108BC628}" type="pres">
      <dgm:prSet presAssocID="{F7763905-6A9F-4953-B40D-3D014E401C2C}" presName="iconSpace" presStyleCnt="0"/>
      <dgm:spPr/>
    </dgm:pt>
    <dgm:pt modelId="{348BDFB9-A9A1-4A12-9E52-574442071F18}" type="pres">
      <dgm:prSet presAssocID="{F7763905-6A9F-4953-B40D-3D014E401C2C}" presName="parTx" presStyleLbl="revTx" presStyleIdx="2" presStyleCnt="6">
        <dgm:presLayoutVars>
          <dgm:chMax val="0"/>
          <dgm:chPref val="0"/>
        </dgm:presLayoutVars>
      </dgm:prSet>
      <dgm:spPr/>
    </dgm:pt>
    <dgm:pt modelId="{BCE29744-4716-49D2-AE73-C06F1975254C}" type="pres">
      <dgm:prSet presAssocID="{F7763905-6A9F-4953-B40D-3D014E401C2C}" presName="txSpace" presStyleCnt="0"/>
      <dgm:spPr/>
    </dgm:pt>
    <dgm:pt modelId="{283AF87F-5443-4B98-8DD7-2115AC7C05CD}" type="pres">
      <dgm:prSet presAssocID="{F7763905-6A9F-4953-B40D-3D014E401C2C}" presName="desTx" presStyleLbl="revTx" presStyleIdx="3" presStyleCnt="6">
        <dgm:presLayoutVars/>
      </dgm:prSet>
      <dgm:spPr/>
    </dgm:pt>
    <dgm:pt modelId="{9598F8CA-872C-4B4F-8D0B-A5C13A9DA8F6}" type="pres">
      <dgm:prSet presAssocID="{E90F1912-2D42-463B-9F2D-8CAC84AF1F80}" presName="sibTrans" presStyleCnt="0"/>
      <dgm:spPr/>
    </dgm:pt>
    <dgm:pt modelId="{5716FE45-8DAA-4A74-9EEF-FDFA7FF1D4AA}" type="pres">
      <dgm:prSet presAssocID="{7740DE4C-9957-4678-8AA7-7DAA73F42AFE}" presName="compNode" presStyleCnt="0"/>
      <dgm:spPr/>
    </dgm:pt>
    <dgm:pt modelId="{AF72ED1F-0F70-4959-9DB8-6384C3A0CE6F}" type="pres">
      <dgm:prSet presAssocID="{7740DE4C-9957-4678-8AA7-7DAA73F42AF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1E6775D9-176F-44BD-ADD8-AEC782A37948}" type="pres">
      <dgm:prSet presAssocID="{7740DE4C-9957-4678-8AA7-7DAA73F42AFE}" presName="iconSpace" presStyleCnt="0"/>
      <dgm:spPr/>
    </dgm:pt>
    <dgm:pt modelId="{4C8C8435-CBCB-4135-BF89-F2BDAD2EAF34}" type="pres">
      <dgm:prSet presAssocID="{7740DE4C-9957-4678-8AA7-7DAA73F42AFE}" presName="parTx" presStyleLbl="revTx" presStyleIdx="4" presStyleCnt="6">
        <dgm:presLayoutVars>
          <dgm:chMax val="0"/>
          <dgm:chPref val="0"/>
        </dgm:presLayoutVars>
      </dgm:prSet>
      <dgm:spPr/>
    </dgm:pt>
    <dgm:pt modelId="{656F2086-AA71-4E29-8DBA-6109306710C6}" type="pres">
      <dgm:prSet presAssocID="{7740DE4C-9957-4678-8AA7-7DAA73F42AFE}" presName="txSpace" presStyleCnt="0"/>
      <dgm:spPr/>
    </dgm:pt>
    <dgm:pt modelId="{8A218C57-E6B1-4D71-BAC8-6D583148B843}" type="pres">
      <dgm:prSet presAssocID="{7740DE4C-9957-4678-8AA7-7DAA73F42AFE}" presName="desTx" presStyleLbl="revTx" presStyleIdx="5" presStyleCnt="6">
        <dgm:presLayoutVars/>
      </dgm:prSet>
      <dgm:spPr/>
    </dgm:pt>
  </dgm:ptLst>
  <dgm:cxnLst>
    <dgm:cxn modelId="{94B24002-4F95-4B96-B467-F71029238218}" srcId="{F995C43E-091E-472D-82A9-468127EDC938}" destId="{7864746E-283A-4142-A910-41753582296D}" srcOrd="0" destOrd="0" parTransId="{2108756C-1828-4A5C-9720-2796C65051B6}" sibTransId="{B1C93222-9A70-4014-9552-4D12A77C373D}"/>
    <dgm:cxn modelId="{F920EB02-BD7E-4840-89E2-A12B607B3329}" type="presOf" srcId="{F7763905-6A9F-4953-B40D-3D014E401C2C}" destId="{348BDFB9-A9A1-4A12-9E52-574442071F18}" srcOrd="0" destOrd="0" presId="urn:microsoft.com/office/officeart/2018/2/layout/IconLabelDescriptionList"/>
    <dgm:cxn modelId="{53A34C04-14ED-4612-AB2C-43A09BA84325}" type="presOf" srcId="{E4DE510F-2B3B-469F-8DC3-9FA8EC7FB638}" destId="{283AF87F-5443-4B98-8DD7-2115AC7C05CD}" srcOrd="0" destOrd="0" presId="urn:microsoft.com/office/officeart/2018/2/layout/IconLabelDescriptionList"/>
    <dgm:cxn modelId="{A1C4ED09-AC8C-46E3-831A-357A0F872F1B}" type="presOf" srcId="{2C6F5856-D1B5-4861-89F0-C8FDD9524765}" destId="{283AF87F-5443-4B98-8DD7-2115AC7C05CD}" srcOrd="0" destOrd="4" presId="urn:microsoft.com/office/officeart/2018/2/layout/IconLabelDescriptionList"/>
    <dgm:cxn modelId="{45092F14-8D48-48C9-91CC-2B895330B364}" type="presOf" srcId="{7864746E-283A-4142-A910-41753582296D}" destId="{D4377BEB-FDD1-46A8-AE36-C637F8150E4B}" srcOrd="0" destOrd="0" presId="urn:microsoft.com/office/officeart/2018/2/layout/IconLabelDescriptionList"/>
    <dgm:cxn modelId="{98A56525-05D9-415F-9805-525AE01C2703}" type="presOf" srcId="{F3930D38-CD0C-403D-B0DF-256C57283E1A}" destId="{DFDEAB7F-688A-4575-85B5-525712397073}" srcOrd="0" destOrd="1" presId="urn:microsoft.com/office/officeart/2018/2/layout/IconLabelDescriptionList"/>
    <dgm:cxn modelId="{C9168C25-8D73-47F1-8DF3-0D0F6C03679C}" srcId="{7864746E-283A-4142-A910-41753582296D}" destId="{F3930D38-CD0C-403D-B0DF-256C57283E1A}" srcOrd="1" destOrd="0" parTransId="{692C0590-445E-42FA-A1F1-2B2FCEE66C21}" sibTransId="{6D926C0B-4FC5-4AD7-9EDE-A0F8F3FFBDA8}"/>
    <dgm:cxn modelId="{6C39DF39-F456-42A3-AF0B-9ED53D4A75FF}" srcId="{7740DE4C-9957-4678-8AA7-7DAA73F42AFE}" destId="{01531795-3A87-44BC-8944-1556B12E0989}" srcOrd="2" destOrd="0" parTransId="{7A13F2EA-624C-461D-8EC6-B3A4B0693E49}" sibTransId="{C8A68793-8965-4AAF-971F-95F5D7D0E253}"/>
    <dgm:cxn modelId="{4D16255B-02BA-4640-A3CE-A7348EC2EB36}" srcId="{7740DE4C-9957-4678-8AA7-7DAA73F42AFE}" destId="{A87E2EFB-C5B1-459E-A042-05734F8B0FF6}" srcOrd="0" destOrd="0" parTransId="{86F0448B-4389-4BC6-8075-50543F93C977}" sibTransId="{14121059-93EB-46C6-BFD2-F1EC7A17E3A8}"/>
    <dgm:cxn modelId="{0196DE5E-C694-4124-9611-F93C1F0E5D3F}" srcId="{F995C43E-091E-472D-82A9-468127EDC938}" destId="{F7763905-6A9F-4953-B40D-3D014E401C2C}" srcOrd="1" destOrd="0" parTransId="{E9AF3995-E696-4697-B353-8A5592E43BFE}" sibTransId="{E90F1912-2D42-463B-9F2D-8CAC84AF1F80}"/>
    <dgm:cxn modelId="{A4192741-3381-4328-B2AF-E435A7E076CB}" srcId="{F995C43E-091E-472D-82A9-468127EDC938}" destId="{7740DE4C-9957-4678-8AA7-7DAA73F42AFE}" srcOrd="2" destOrd="0" parTransId="{FAE87A8B-BC48-4290-B25F-C80EC3692FD8}" sibTransId="{88284F8E-6692-4FDC-B684-D1340CC61F6B}"/>
    <dgm:cxn modelId="{D5E8AA43-DAD5-4FD0-BCCF-4D8BB04D11F5}" type="presOf" srcId="{37FF54CC-C00C-4648-A93E-51BC61E62A90}" destId="{8A218C57-E6B1-4D71-BAC8-6D583148B843}" srcOrd="0" destOrd="4" presId="urn:microsoft.com/office/officeart/2018/2/layout/IconLabelDescriptionList"/>
    <dgm:cxn modelId="{E66B774E-8C6F-44B5-8B97-BB9DC6CD9898}" type="presOf" srcId="{F52D6DA7-362C-4EB7-B7C7-7D69A4076E96}" destId="{283AF87F-5443-4B98-8DD7-2115AC7C05CD}" srcOrd="0" destOrd="3" presId="urn:microsoft.com/office/officeart/2018/2/layout/IconLabelDescriptionList"/>
    <dgm:cxn modelId="{49DEBD75-6A03-4AE4-9849-13AE2FA510D0}" type="presOf" srcId="{2ABD72D1-1571-4E01-9BD6-9C74FD611810}" destId="{DFDEAB7F-688A-4575-85B5-525712397073}" srcOrd="0" destOrd="2" presId="urn:microsoft.com/office/officeart/2018/2/layout/IconLabelDescriptionList"/>
    <dgm:cxn modelId="{23BDC877-B1A5-497F-9702-1CEBECE57050}" type="presOf" srcId="{F995C43E-091E-472D-82A9-468127EDC938}" destId="{24905124-1C5A-4281-A61E-71EF29B41A14}" srcOrd="0" destOrd="0" presId="urn:microsoft.com/office/officeart/2018/2/layout/IconLabelDescriptionList"/>
    <dgm:cxn modelId="{7BB9B382-5160-4A02-AA8E-E259EAB72C59}" type="presOf" srcId="{01531795-3A87-44BC-8944-1556B12E0989}" destId="{8A218C57-E6B1-4D71-BAC8-6D583148B843}" srcOrd="0" destOrd="2" presId="urn:microsoft.com/office/officeart/2018/2/layout/IconLabelDescriptionList"/>
    <dgm:cxn modelId="{50E9AA93-3EB5-4475-9DD3-431F1B2108E9}" type="presOf" srcId="{B401A9FF-2386-4B7D-9CC7-72EB27450E67}" destId="{283AF87F-5443-4B98-8DD7-2115AC7C05CD}" srcOrd="0" destOrd="2" presId="urn:microsoft.com/office/officeart/2018/2/layout/IconLabelDescriptionList"/>
    <dgm:cxn modelId="{88AF4A9C-E874-429F-809E-AF27FA3150F8}" srcId="{D534433C-5998-414B-A749-456EB7F0EB92}" destId="{F52D6DA7-362C-4EB7-B7C7-7D69A4076E96}" srcOrd="1" destOrd="0" parTransId="{A59AD9DF-CD00-4068-A7E4-09D588E83B09}" sibTransId="{CB3EBEFC-DDCA-4D98-8D9E-1DDC47EE041F}"/>
    <dgm:cxn modelId="{846E94A3-5E40-493B-A6BD-EF764AAF3A13}" type="presOf" srcId="{A87E2EFB-C5B1-459E-A042-05734F8B0FF6}" destId="{8A218C57-E6B1-4D71-BAC8-6D583148B843}" srcOrd="0" destOrd="0" presId="urn:microsoft.com/office/officeart/2018/2/layout/IconLabelDescriptionList"/>
    <dgm:cxn modelId="{0A6F8DA5-F760-462C-9C57-0AE4C4550D98}" type="presOf" srcId="{709F4D1D-4AE2-41EF-AE96-7A9D7700913C}" destId="{8A218C57-E6B1-4D71-BAC8-6D583148B843}" srcOrd="0" destOrd="3" presId="urn:microsoft.com/office/officeart/2018/2/layout/IconLabelDescriptionList"/>
    <dgm:cxn modelId="{4D59EBAC-0BE2-4488-B6E8-E4D2EE41EA93}" srcId="{7740DE4C-9957-4678-8AA7-7DAA73F42AFE}" destId="{2BE74D94-4092-4B7C-9CAB-2E7EA9048005}" srcOrd="1" destOrd="0" parTransId="{7BA14C4D-F1FA-4D9A-AADC-641F72287653}" sibTransId="{C2B6146B-976C-4466-B9AE-CB2E1BA8E9DA}"/>
    <dgm:cxn modelId="{F269D7BE-3DDC-41C7-8B16-EF50E1DB9B0D}" type="presOf" srcId="{3EC9861E-4322-4A82-9D85-0B8ABA48B31D}" destId="{DFDEAB7F-688A-4575-85B5-525712397073}" srcOrd="0" destOrd="0" presId="urn:microsoft.com/office/officeart/2018/2/layout/IconLabelDescriptionList"/>
    <dgm:cxn modelId="{2DA9F9C8-66A1-4FD5-969D-7A0E39082EB0}" srcId="{F7763905-6A9F-4953-B40D-3D014E401C2C}" destId="{E4DE510F-2B3B-469F-8DC3-9FA8EC7FB638}" srcOrd="0" destOrd="0" parTransId="{866CB919-8EDC-4550-9D50-58F9C9F8524F}" sibTransId="{65055C0B-322A-4652-9348-26BEAF97D0BF}"/>
    <dgm:cxn modelId="{FC582BCC-87F4-4A20-95B2-D3F4EE44218D}" type="presOf" srcId="{D534433C-5998-414B-A749-456EB7F0EB92}" destId="{283AF87F-5443-4B98-8DD7-2115AC7C05CD}" srcOrd="0" destOrd="1" presId="urn:microsoft.com/office/officeart/2018/2/layout/IconLabelDescriptionList"/>
    <dgm:cxn modelId="{9D805ACC-AA2D-4799-8CB7-FCEEAAFBC8A5}" type="presOf" srcId="{7740DE4C-9957-4678-8AA7-7DAA73F42AFE}" destId="{4C8C8435-CBCB-4135-BF89-F2BDAD2EAF34}" srcOrd="0" destOrd="0" presId="urn:microsoft.com/office/officeart/2018/2/layout/IconLabelDescriptionList"/>
    <dgm:cxn modelId="{E3D59DD6-8293-4ED1-9C33-106596929066}" srcId="{7740DE4C-9957-4678-8AA7-7DAA73F42AFE}" destId="{37FF54CC-C00C-4648-A93E-51BC61E62A90}" srcOrd="4" destOrd="0" parTransId="{0D902CB8-5820-46C9-AF84-B7D3D4BDED1B}" sibTransId="{354552AD-789A-4422-9FD1-F4854B5AF380}"/>
    <dgm:cxn modelId="{03E6DEE1-31F5-49E3-9E01-221F31A1FC26}" type="presOf" srcId="{2BE74D94-4092-4B7C-9CAB-2E7EA9048005}" destId="{8A218C57-E6B1-4D71-BAC8-6D583148B843}" srcOrd="0" destOrd="1" presId="urn:microsoft.com/office/officeart/2018/2/layout/IconLabelDescriptionList"/>
    <dgm:cxn modelId="{73839FE6-37C5-4A1C-A1DB-11AF6EA40054}" srcId="{7864746E-283A-4142-A910-41753582296D}" destId="{2ABD72D1-1571-4E01-9BD6-9C74FD611810}" srcOrd="2" destOrd="0" parTransId="{AEE1998D-4048-4052-B160-E9333615961F}" sibTransId="{E4A9879F-D5BA-4867-BF5B-EA19929CB4EB}"/>
    <dgm:cxn modelId="{BD440FE7-FCEA-402F-A238-A14295D3D348}" srcId="{7864746E-283A-4142-A910-41753582296D}" destId="{3EC9861E-4322-4A82-9D85-0B8ABA48B31D}" srcOrd="0" destOrd="0" parTransId="{1AAF2AB4-9A80-4CE5-872C-870CF3D831E2}" sibTransId="{0D0A1856-D301-4F67-B3A3-3A1C7550A88E}"/>
    <dgm:cxn modelId="{F513A7ED-10B3-46D9-A6B1-2B13B84BB0F9}" srcId="{F7763905-6A9F-4953-B40D-3D014E401C2C}" destId="{D534433C-5998-414B-A749-456EB7F0EB92}" srcOrd="1" destOrd="0" parTransId="{E2DC3391-442A-4360-B9E2-5030302CFA15}" sibTransId="{0F7042DF-3D81-4508-A07F-853959A87AA8}"/>
    <dgm:cxn modelId="{C15788F5-C3AB-429F-A5ED-8E6C4F4C21FB}" srcId="{D534433C-5998-414B-A749-456EB7F0EB92}" destId="{2C6F5856-D1B5-4861-89F0-C8FDD9524765}" srcOrd="2" destOrd="0" parTransId="{F78FC872-20D7-498F-9F34-AF477C52435D}" sibTransId="{99B9B6EC-D1C7-4F9A-975A-ADE286BF6582}"/>
    <dgm:cxn modelId="{DDC126FA-D8EE-401B-B96C-38CFC095BB70}" srcId="{D534433C-5998-414B-A749-456EB7F0EB92}" destId="{B401A9FF-2386-4B7D-9CC7-72EB27450E67}" srcOrd="0" destOrd="0" parTransId="{9C72FEF7-2131-49FB-889C-51E654A5FEF3}" sibTransId="{92D3E1B5-1952-4040-83F4-A1D0C9255679}"/>
    <dgm:cxn modelId="{19C3F3FB-6369-4345-8723-96A31ED78A91}" srcId="{7740DE4C-9957-4678-8AA7-7DAA73F42AFE}" destId="{709F4D1D-4AE2-41EF-AE96-7A9D7700913C}" srcOrd="3" destOrd="0" parTransId="{DB622BB2-CAF6-4A6E-B53C-E552353AB1DF}" sibTransId="{D3F0876A-E758-4E19-A88D-093604C1F09B}"/>
    <dgm:cxn modelId="{5DD38B8A-7F4F-45F5-89C1-CB690A12DF9A}" type="presParOf" srcId="{24905124-1C5A-4281-A61E-71EF29B41A14}" destId="{30DCE55D-7329-46C2-8475-2E8A4258E4E8}" srcOrd="0" destOrd="0" presId="urn:microsoft.com/office/officeart/2018/2/layout/IconLabelDescriptionList"/>
    <dgm:cxn modelId="{BF583ED0-C8E9-437F-8BA1-E819A9044416}" type="presParOf" srcId="{30DCE55D-7329-46C2-8475-2E8A4258E4E8}" destId="{B6893B31-D416-4D0A-8204-D357C05C23D8}" srcOrd="0" destOrd="0" presId="urn:microsoft.com/office/officeart/2018/2/layout/IconLabelDescriptionList"/>
    <dgm:cxn modelId="{EA2BB5DE-0C32-4E31-BCB6-14A4DF539470}" type="presParOf" srcId="{30DCE55D-7329-46C2-8475-2E8A4258E4E8}" destId="{4D0C402B-D543-4D05-B38F-1D5A6D81F460}" srcOrd="1" destOrd="0" presId="urn:microsoft.com/office/officeart/2018/2/layout/IconLabelDescriptionList"/>
    <dgm:cxn modelId="{F424F49A-6B11-48DD-9723-F1312E804B58}" type="presParOf" srcId="{30DCE55D-7329-46C2-8475-2E8A4258E4E8}" destId="{D4377BEB-FDD1-46A8-AE36-C637F8150E4B}" srcOrd="2" destOrd="0" presId="urn:microsoft.com/office/officeart/2018/2/layout/IconLabelDescriptionList"/>
    <dgm:cxn modelId="{CFF4C0EE-F124-46BD-815D-3336159AB19D}" type="presParOf" srcId="{30DCE55D-7329-46C2-8475-2E8A4258E4E8}" destId="{18A6C0DF-67EA-4438-92EC-FBCF3E8F93FA}" srcOrd="3" destOrd="0" presId="urn:microsoft.com/office/officeart/2018/2/layout/IconLabelDescriptionList"/>
    <dgm:cxn modelId="{4F63BB74-1C51-495A-9AD5-3233F9288863}" type="presParOf" srcId="{30DCE55D-7329-46C2-8475-2E8A4258E4E8}" destId="{DFDEAB7F-688A-4575-85B5-525712397073}" srcOrd="4" destOrd="0" presId="urn:microsoft.com/office/officeart/2018/2/layout/IconLabelDescriptionList"/>
    <dgm:cxn modelId="{ECC4AA50-5690-4DA1-B7CE-4B1B1668BC5E}" type="presParOf" srcId="{24905124-1C5A-4281-A61E-71EF29B41A14}" destId="{876C798E-5E5A-4FDD-B654-1822812087B7}" srcOrd="1" destOrd="0" presId="urn:microsoft.com/office/officeart/2018/2/layout/IconLabelDescriptionList"/>
    <dgm:cxn modelId="{13531814-64B2-4166-8058-8386E768D07D}" type="presParOf" srcId="{24905124-1C5A-4281-A61E-71EF29B41A14}" destId="{F9822BA8-BF8F-4484-BC78-52B6752FEED3}" srcOrd="2" destOrd="0" presId="urn:microsoft.com/office/officeart/2018/2/layout/IconLabelDescriptionList"/>
    <dgm:cxn modelId="{81832F38-D461-4C38-A657-CA6F044BCF00}" type="presParOf" srcId="{F9822BA8-BF8F-4484-BC78-52B6752FEED3}" destId="{CA1C0CF9-9A46-4F21-BCFA-E6DE1BAD480B}" srcOrd="0" destOrd="0" presId="urn:microsoft.com/office/officeart/2018/2/layout/IconLabelDescriptionList"/>
    <dgm:cxn modelId="{D49F1676-4F2D-41BB-ACAB-75DBDC52FB81}" type="presParOf" srcId="{F9822BA8-BF8F-4484-BC78-52B6752FEED3}" destId="{F7AB4C2A-4A2A-4418-97BA-A10C108BC628}" srcOrd="1" destOrd="0" presId="urn:microsoft.com/office/officeart/2018/2/layout/IconLabelDescriptionList"/>
    <dgm:cxn modelId="{A59A7DBB-AE54-4187-9C9F-9B388F04616A}" type="presParOf" srcId="{F9822BA8-BF8F-4484-BC78-52B6752FEED3}" destId="{348BDFB9-A9A1-4A12-9E52-574442071F18}" srcOrd="2" destOrd="0" presId="urn:microsoft.com/office/officeart/2018/2/layout/IconLabelDescriptionList"/>
    <dgm:cxn modelId="{89749082-18AB-4658-9CEF-EF533F07169C}" type="presParOf" srcId="{F9822BA8-BF8F-4484-BC78-52B6752FEED3}" destId="{BCE29744-4716-49D2-AE73-C06F1975254C}" srcOrd="3" destOrd="0" presId="urn:microsoft.com/office/officeart/2018/2/layout/IconLabelDescriptionList"/>
    <dgm:cxn modelId="{60069EFC-4E08-4B33-9FC9-0E1075B27B68}" type="presParOf" srcId="{F9822BA8-BF8F-4484-BC78-52B6752FEED3}" destId="{283AF87F-5443-4B98-8DD7-2115AC7C05CD}" srcOrd="4" destOrd="0" presId="urn:microsoft.com/office/officeart/2018/2/layout/IconLabelDescriptionList"/>
    <dgm:cxn modelId="{75B1528E-7467-4330-BF5B-5BFFB82352D8}" type="presParOf" srcId="{24905124-1C5A-4281-A61E-71EF29B41A14}" destId="{9598F8CA-872C-4B4F-8D0B-A5C13A9DA8F6}" srcOrd="3" destOrd="0" presId="urn:microsoft.com/office/officeart/2018/2/layout/IconLabelDescriptionList"/>
    <dgm:cxn modelId="{74014997-9C36-471E-8D34-63DD0E9ADF7D}" type="presParOf" srcId="{24905124-1C5A-4281-A61E-71EF29B41A14}" destId="{5716FE45-8DAA-4A74-9EEF-FDFA7FF1D4AA}" srcOrd="4" destOrd="0" presId="urn:microsoft.com/office/officeart/2018/2/layout/IconLabelDescriptionList"/>
    <dgm:cxn modelId="{94EEA2D0-F0B6-43F1-A1DE-23ACBBF11F56}" type="presParOf" srcId="{5716FE45-8DAA-4A74-9EEF-FDFA7FF1D4AA}" destId="{AF72ED1F-0F70-4959-9DB8-6384C3A0CE6F}" srcOrd="0" destOrd="0" presId="urn:microsoft.com/office/officeart/2018/2/layout/IconLabelDescriptionList"/>
    <dgm:cxn modelId="{10E8BD8B-6C93-4797-8D6A-46C70DF86E59}" type="presParOf" srcId="{5716FE45-8DAA-4A74-9EEF-FDFA7FF1D4AA}" destId="{1E6775D9-176F-44BD-ADD8-AEC782A37948}" srcOrd="1" destOrd="0" presId="urn:microsoft.com/office/officeart/2018/2/layout/IconLabelDescriptionList"/>
    <dgm:cxn modelId="{2FDB9599-3CB3-4CDD-892A-4824D556E27B}" type="presParOf" srcId="{5716FE45-8DAA-4A74-9EEF-FDFA7FF1D4AA}" destId="{4C8C8435-CBCB-4135-BF89-F2BDAD2EAF34}" srcOrd="2" destOrd="0" presId="urn:microsoft.com/office/officeart/2018/2/layout/IconLabelDescriptionList"/>
    <dgm:cxn modelId="{AFAED47F-4469-4153-8143-1D1E946D86D7}" type="presParOf" srcId="{5716FE45-8DAA-4A74-9EEF-FDFA7FF1D4AA}" destId="{656F2086-AA71-4E29-8DBA-6109306710C6}" srcOrd="3" destOrd="0" presId="urn:microsoft.com/office/officeart/2018/2/layout/IconLabelDescriptionList"/>
    <dgm:cxn modelId="{1D1443A8-2256-4CBB-9890-A191BE2FF4EA}" type="presParOf" srcId="{5716FE45-8DAA-4A74-9EEF-FDFA7FF1D4AA}" destId="{8A218C57-E6B1-4D71-BAC8-6D583148B843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93B31-D416-4D0A-8204-D357C05C23D8}">
      <dsp:nvSpPr>
        <dsp:cNvPr id="0" name=""/>
        <dsp:cNvSpPr/>
      </dsp:nvSpPr>
      <dsp:spPr>
        <a:xfrm>
          <a:off x="5527" y="459878"/>
          <a:ext cx="1097489" cy="10974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77BEB-FDD1-46A8-AE36-C637F8150E4B}">
      <dsp:nvSpPr>
        <dsp:cNvPr id="0" name=""/>
        <dsp:cNvSpPr/>
      </dsp:nvSpPr>
      <dsp:spPr>
        <a:xfrm>
          <a:off x="5527" y="1704926"/>
          <a:ext cx="3135684" cy="47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Preliminary meeting (6 mo – 2 years prior)</a:t>
          </a:r>
        </a:p>
      </dsp:txBody>
      <dsp:txXfrm>
        <a:off x="5527" y="1704926"/>
        <a:ext cx="3135684" cy="470352"/>
      </dsp:txXfrm>
    </dsp:sp>
    <dsp:sp modelId="{DFDEAB7F-688A-4575-85B5-525712397073}">
      <dsp:nvSpPr>
        <dsp:cNvPr id="0" name=""/>
        <dsp:cNvSpPr/>
      </dsp:nvSpPr>
      <dsp:spPr>
        <a:xfrm>
          <a:off x="5527" y="2243910"/>
          <a:ext cx="3135684" cy="1647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Determine estimates (hotel/meeting facilities, meals/ banquet costs)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Set goals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Set fundraising goals</a:t>
          </a:r>
        </a:p>
      </dsp:txBody>
      <dsp:txXfrm>
        <a:off x="5527" y="2243910"/>
        <a:ext cx="3135684" cy="1647548"/>
      </dsp:txXfrm>
    </dsp:sp>
    <dsp:sp modelId="{CA1C0CF9-9A46-4F21-BCFA-E6DE1BAD480B}">
      <dsp:nvSpPr>
        <dsp:cNvPr id="0" name=""/>
        <dsp:cNvSpPr/>
      </dsp:nvSpPr>
      <dsp:spPr>
        <a:xfrm>
          <a:off x="3689957" y="459878"/>
          <a:ext cx="1097489" cy="10974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8BDFB9-A9A1-4A12-9E52-574442071F18}">
      <dsp:nvSpPr>
        <dsp:cNvPr id="0" name=""/>
        <dsp:cNvSpPr/>
      </dsp:nvSpPr>
      <dsp:spPr>
        <a:xfrm>
          <a:off x="3689957" y="1704926"/>
          <a:ext cx="3135684" cy="47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Final meeting (3-6 mo prior)</a:t>
          </a:r>
        </a:p>
      </dsp:txBody>
      <dsp:txXfrm>
        <a:off x="3689957" y="1704926"/>
        <a:ext cx="3135684" cy="470352"/>
      </dsp:txXfrm>
    </dsp:sp>
    <dsp:sp modelId="{283AF87F-5443-4B98-8DD7-2115AC7C05CD}">
      <dsp:nvSpPr>
        <dsp:cNvPr id="0" name=""/>
        <dsp:cNvSpPr/>
      </dsp:nvSpPr>
      <dsp:spPr>
        <a:xfrm>
          <a:off x="3689957" y="2243910"/>
          <a:ext cx="3135684" cy="1647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Review estimates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Set registration fees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Reflect meeting costs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Consider early fee and higher late fee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Consider collegiate vs graduate fees</a:t>
          </a:r>
        </a:p>
      </dsp:txBody>
      <dsp:txXfrm>
        <a:off x="3689957" y="2243910"/>
        <a:ext cx="3135684" cy="1647548"/>
      </dsp:txXfrm>
    </dsp:sp>
    <dsp:sp modelId="{AF72ED1F-0F70-4959-9DB8-6384C3A0CE6F}">
      <dsp:nvSpPr>
        <dsp:cNvPr id="0" name=""/>
        <dsp:cNvSpPr/>
      </dsp:nvSpPr>
      <dsp:spPr>
        <a:xfrm>
          <a:off x="7374387" y="459878"/>
          <a:ext cx="1097489" cy="10974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C8435-CBCB-4135-BF89-F2BDAD2EAF34}">
      <dsp:nvSpPr>
        <dsp:cNvPr id="0" name=""/>
        <dsp:cNvSpPr/>
      </dsp:nvSpPr>
      <dsp:spPr>
        <a:xfrm>
          <a:off x="7374387" y="1704926"/>
          <a:ext cx="3135684" cy="470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kern="1200"/>
            <a:t>Fee should cover</a:t>
          </a:r>
        </a:p>
      </dsp:txBody>
      <dsp:txXfrm>
        <a:off x="7374387" y="1704926"/>
        <a:ext cx="3135684" cy="470352"/>
      </dsp:txXfrm>
    </dsp:sp>
    <dsp:sp modelId="{8A218C57-E6B1-4D71-BAC8-6D583148B843}">
      <dsp:nvSpPr>
        <dsp:cNvPr id="0" name=""/>
        <dsp:cNvSpPr/>
      </dsp:nvSpPr>
      <dsp:spPr>
        <a:xfrm>
          <a:off x="7374387" y="2243910"/>
          <a:ext cx="3135684" cy="1647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Business meeting (facilities, A/V equipment)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Food and beverage (banquet, breakfast, dinner, snacks)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Social activities (venue fees, entertainment)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Additional fees (registration materials, name tags, credit card processing fees)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Possible income (registration fee, fundraising, sponsorship)</a:t>
          </a:r>
        </a:p>
      </dsp:txBody>
      <dsp:txXfrm>
        <a:off x="7374387" y="2243910"/>
        <a:ext cx="3135684" cy="1647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BFBC0-574E-4896-8E83-0BE530C5740C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6179-4762-4688-96E0-917A6E5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97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BFBC0-574E-4896-8E83-0BE530C5740C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6179-4762-4688-96E0-917A6E5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4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BFBC0-574E-4896-8E83-0BE530C5740C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6179-4762-4688-96E0-917A6E5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5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BFBC0-574E-4896-8E83-0BE530C5740C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6179-4762-4688-96E0-917A6E5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9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BFBC0-574E-4896-8E83-0BE530C5740C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6179-4762-4688-96E0-917A6E5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8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BFBC0-574E-4896-8E83-0BE530C5740C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6179-4762-4688-96E0-917A6E5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BFBC0-574E-4896-8E83-0BE530C5740C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6179-4762-4688-96E0-917A6E5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0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BFBC0-574E-4896-8E83-0BE530C5740C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6179-4762-4688-96E0-917A6E5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8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BFBC0-574E-4896-8E83-0BE530C5740C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6179-4762-4688-96E0-917A6E5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BFBC0-574E-4896-8E83-0BE530C5740C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6179-4762-4688-96E0-917A6E5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7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BFBC0-574E-4896-8E83-0BE530C5740C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6179-4762-4688-96E0-917A6E5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8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BFBC0-574E-4896-8E83-0BE530C5740C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86179-4762-4688-96E0-917A6E509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0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ople Planning">
            <a:extLst>
              <a:ext uri="{FF2B5EF4-FFF2-40B4-BE49-F238E27FC236}">
                <a16:creationId xmlns:a16="http://schemas.microsoft.com/office/drawing/2014/main" id="{04B42FCC-FD74-EE31-7A12-ABE6E8257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DE334-7DF6-DD16-6021-3DC371D99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Planning a Province Assembly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18A65-35EC-4577-D499-8B8903B22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07915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Fundraising Committee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21F1F-BF03-D3D9-CEF1-E1C1029DE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300"/>
              <a:t>Sponsorship</a:t>
            </a:r>
          </a:p>
          <a:p>
            <a:pPr lvl="1"/>
            <a:r>
              <a:rPr lang="en-US" sz="1300"/>
              <a:t>Pharmacy companies or related companies</a:t>
            </a:r>
          </a:p>
          <a:p>
            <a:pPr lvl="1"/>
            <a:r>
              <a:rPr lang="en-US" sz="1300"/>
              <a:t>Kappa Psi alumni</a:t>
            </a:r>
          </a:p>
          <a:p>
            <a:pPr lvl="1"/>
            <a:r>
              <a:rPr lang="en-US" sz="1300"/>
              <a:t>Graduate chapters</a:t>
            </a:r>
          </a:p>
          <a:p>
            <a:r>
              <a:rPr lang="en-US" sz="1300"/>
              <a:t>Items to sponsor</a:t>
            </a:r>
          </a:p>
          <a:p>
            <a:pPr lvl="1"/>
            <a:r>
              <a:rPr lang="en-US" sz="1300"/>
              <a:t>Meals</a:t>
            </a:r>
          </a:p>
          <a:p>
            <a:pPr lvl="1"/>
            <a:r>
              <a:rPr lang="en-US" sz="1300"/>
              <a:t>CE Programs</a:t>
            </a:r>
          </a:p>
          <a:p>
            <a:pPr lvl="1"/>
            <a:r>
              <a:rPr lang="en-US" sz="1300"/>
              <a:t>Conference Room</a:t>
            </a:r>
          </a:p>
          <a:p>
            <a:r>
              <a:rPr lang="en-US" sz="1300"/>
              <a:t>College/ school provide funds?</a:t>
            </a:r>
          </a:p>
          <a:p>
            <a:r>
              <a:rPr lang="en-US" sz="1300"/>
              <a:t>Chapter fundraising</a:t>
            </a:r>
          </a:p>
          <a:p>
            <a:pPr lvl="1"/>
            <a:r>
              <a:rPr lang="en-US" sz="1300"/>
              <a:t>Work with registration to estimate revenue from fees</a:t>
            </a:r>
          </a:p>
          <a:p>
            <a:pPr lvl="1"/>
            <a:r>
              <a:rPr lang="en-US" sz="1300"/>
              <a:t>Work with housing and entertainment to estimate advance payment possibly required</a:t>
            </a:r>
          </a:p>
        </p:txBody>
      </p:sp>
      <p:pic>
        <p:nvPicPr>
          <p:cNvPr id="15" name="Picture 14" descr="Working space background">
            <a:extLst>
              <a:ext uri="{FF2B5EF4-FFF2-40B4-BE49-F238E27FC236}">
                <a16:creationId xmlns:a16="http://schemas.microsoft.com/office/drawing/2014/main" id="{02E61FC6-84E1-FF82-58BF-E3508583D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36" r="-1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01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Hotel Committee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21F1F-BF03-D3D9-CEF1-E1C1029DE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/>
              <a:t>Lodging</a:t>
            </a:r>
          </a:p>
          <a:p>
            <a:pPr lvl="1"/>
            <a:r>
              <a:rPr lang="en-US" sz="1400"/>
              <a:t>Expected number of attendees for blocking</a:t>
            </a:r>
          </a:p>
          <a:p>
            <a:pPr lvl="1"/>
            <a:r>
              <a:rPr lang="en-US" sz="1400"/>
              <a:t>Business meeting and/ or social events held at hotel, school, or other venue</a:t>
            </a:r>
          </a:p>
          <a:p>
            <a:pPr lvl="1"/>
            <a:r>
              <a:rPr lang="en-US" sz="1400"/>
              <a:t>Budget estimates for several hotel options prior to signing contract</a:t>
            </a:r>
          </a:p>
          <a:p>
            <a:pPr lvl="2"/>
            <a:r>
              <a:rPr lang="en-US" sz="1400"/>
              <a:t>Capacity, costs, location</a:t>
            </a:r>
          </a:p>
          <a:p>
            <a:pPr lvl="1"/>
            <a:r>
              <a:rPr lang="en-US" sz="1400"/>
              <a:t>Communicate deadlines for hotel room reservations</a:t>
            </a:r>
          </a:p>
          <a:p>
            <a:r>
              <a:rPr lang="en-US" sz="1400"/>
              <a:t>Transportation</a:t>
            </a:r>
          </a:p>
          <a:p>
            <a:pPr lvl="1"/>
            <a:r>
              <a:rPr lang="en-US" sz="1400"/>
              <a:t>Preferred: walking distances</a:t>
            </a:r>
          </a:p>
          <a:p>
            <a:pPr lvl="1"/>
            <a:r>
              <a:rPr lang="en-US" sz="1400"/>
              <a:t>Shuttles: pick-up/ drop off locations and timing</a:t>
            </a:r>
          </a:p>
        </p:txBody>
      </p:sp>
      <p:pic>
        <p:nvPicPr>
          <p:cNvPr id="5" name="Picture 4" descr="Hotel reception bell">
            <a:extLst>
              <a:ext uri="{FF2B5EF4-FFF2-40B4-BE49-F238E27FC236}">
                <a16:creationId xmlns:a16="http://schemas.microsoft.com/office/drawing/2014/main" id="{B827CBC3-2CD4-D317-0E99-5DB2A1CF9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14" r="15121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98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Meeting Rooms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21F1F-BF03-D3D9-CEF1-E1C1029DE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Campus locations, hotel banquet hall, convention center, etc.</a:t>
            </a:r>
          </a:p>
          <a:p>
            <a:r>
              <a:rPr lang="en-US" sz="2000"/>
              <a:t>Schedule early</a:t>
            </a:r>
          </a:p>
          <a:p>
            <a:r>
              <a:rPr lang="en-US" sz="2000"/>
              <a:t>Technology availability</a:t>
            </a:r>
          </a:p>
          <a:p>
            <a:pPr lvl="1"/>
            <a:r>
              <a:rPr lang="en-US" sz="2000"/>
              <a:t>Projector, computer, cables, microphones (additional fee)</a:t>
            </a:r>
          </a:p>
          <a:p>
            <a:r>
              <a:rPr lang="en-US" sz="2000"/>
              <a:t>Number of rooms needed</a:t>
            </a:r>
          </a:p>
          <a:p>
            <a:r>
              <a:rPr lang="en-US" sz="2000"/>
              <a:t>Places for smaller meetings to occur (workshop, committee meetings, etc.)</a:t>
            </a:r>
          </a:p>
        </p:txBody>
      </p:sp>
      <p:pic>
        <p:nvPicPr>
          <p:cNvPr id="5" name="Picture 4" descr="Old computer monitors">
            <a:extLst>
              <a:ext uri="{FF2B5EF4-FFF2-40B4-BE49-F238E27FC236}">
                <a16:creationId xmlns:a16="http://schemas.microsoft.com/office/drawing/2014/main" id="{30133B24-7F14-F551-7D36-6A090FF94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3" r="21877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6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Program Committee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21F1F-BF03-D3D9-CEF1-E1C1029DE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300" dirty="0"/>
              <a:t>Arrange physical aspects of meeting</a:t>
            </a:r>
          </a:p>
          <a:p>
            <a:pPr lvl="1"/>
            <a:r>
              <a:rPr lang="en-US" sz="1300" dirty="0"/>
              <a:t>Seating arrangements</a:t>
            </a:r>
          </a:p>
          <a:p>
            <a:pPr lvl="1"/>
            <a:r>
              <a:rPr lang="en-US" sz="1300" dirty="0"/>
              <a:t>Brothers at all doors to verify entering members</a:t>
            </a:r>
          </a:p>
          <a:p>
            <a:pPr lvl="1"/>
            <a:r>
              <a:rPr lang="en-US" sz="1300" dirty="0"/>
              <a:t>Confirm audio/ visual equipment availability</a:t>
            </a:r>
          </a:p>
          <a:p>
            <a:r>
              <a:rPr lang="en-US" sz="1300" dirty="0"/>
              <a:t>Agenda</a:t>
            </a:r>
          </a:p>
          <a:p>
            <a:pPr lvl="1"/>
            <a:r>
              <a:rPr lang="en-US" sz="1300" dirty="0"/>
              <a:t>Confirm business meeting agenda with Satrap</a:t>
            </a:r>
          </a:p>
          <a:p>
            <a:pPr lvl="1"/>
            <a:r>
              <a:rPr lang="en-US" sz="1300" dirty="0"/>
              <a:t>Space needed for workshops, CE, committee meetings</a:t>
            </a:r>
          </a:p>
          <a:p>
            <a:pPr lvl="1"/>
            <a:r>
              <a:rPr lang="en-US" sz="1300" dirty="0"/>
              <a:t>Evening program</a:t>
            </a:r>
          </a:p>
          <a:p>
            <a:pPr lvl="2"/>
            <a:r>
              <a:rPr lang="en-US" sz="1300" dirty="0"/>
              <a:t>Saturday night banquet</a:t>
            </a:r>
          </a:p>
          <a:p>
            <a:pPr lvl="1"/>
            <a:r>
              <a:rPr lang="en-US" sz="1300" dirty="0"/>
              <a:t>Work with registration to prepare information for guest</a:t>
            </a:r>
          </a:p>
          <a:p>
            <a:pPr lvl="2"/>
            <a:r>
              <a:rPr lang="en-US" sz="1300" dirty="0"/>
              <a:t>Summary of agenda, maps, hotel contact, venue recommendations, risk management information</a:t>
            </a:r>
          </a:p>
        </p:txBody>
      </p:sp>
      <p:pic>
        <p:nvPicPr>
          <p:cNvPr id="5" name="Picture 4" descr="Conference room table">
            <a:extLst>
              <a:ext uri="{FF2B5EF4-FFF2-40B4-BE49-F238E27FC236}">
                <a16:creationId xmlns:a16="http://schemas.microsoft.com/office/drawing/2014/main" id="{E8C36472-A5D6-41DF-24E2-EEEE4F8F4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5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17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Food/ Catering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21F1F-BF03-D3D9-CEF1-E1C1029DE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Friday</a:t>
            </a:r>
          </a:p>
          <a:p>
            <a:pPr lvl="1"/>
            <a:r>
              <a:rPr lang="en-US" sz="1700"/>
              <a:t>Dinner (pizza, buffet, order out, etc.)</a:t>
            </a:r>
          </a:p>
          <a:p>
            <a:r>
              <a:rPr lang="en-US" sz="1700"/>
              <a:t>Saturday</a:t>
            </a:r>
          </a:p>
          <a:p>
            <a:pPr lvl="1"/>
            <a:r>
              <a:rPr lang="en-US" sz="1700"/>
              <a:t>All day refreshments (water, coffee, etc.)</a:t>
            </a:r>
          </a:p>
          <a:p>
            <a:pPr lvl="1"/>
            <a:r>
              <a:rPr lang="en-US" sz="1700"/>
              <a:t>Breakfast (fruit, bagels, muffin, pastries)</a:t>
            </a:r>
          </a:p>
          <a:p>
            <a:pPr lvl="1"/>
            <a:r>
              <a:rPr lang="en-US" sz="1700"/>
              <a:t>Lunch (boxed meal, pizza, independent break)</a:t>
            </a:r>
          </a:p>
          <a:p>
            <a:pPr lvl="1"/>
            <a:r>
              <a:rPr lang="en-US" sz="1700"/>
              <a:t>Dinner (venue catered at banquet)</a:t>
            </a:r>
          </a:p>
        </p:txBody>
      </p:sp>
      <p:pic>
        <p:nvPicPr>
          <p:cNvPr id="5" name="Picture 4" descr="Pizza and toppics on table">
            <a:extLst>
              <a:ext uri="{FF2B5EF4-FFF2-40B4-BE49-F238E27FC236}">
                <a16:creationId xmlns:a16="http://schemas.microsoft.com/office/drawing/2014/main" id="{C67E456E-3A0C-6584-7504-A57A61FCE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36" r="-1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39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Entertainment Committee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21F1F-BF03-D3D9-CEF1-E1C1029DE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Determine Friday/ Saturday evening social events</a:t>
            </a:r>
          </a:p>
          <a:p>
            <a:r>
              <a:rPr lang="en-US" sz="1700"/>
              <a:t>If at hotel, work with housing to incorporate into hotel contract</a:t>
            </a:r>
          </a:p>
          <a:p>
            <a:r>
              <a:rPr lang="en-US" sz="1700"/>
              <a:t>If at other venues, work with general chair(s) to arrange or sign contracts</a:t>
            </a:r>
          </a:p>
          <a:p>
            <a:pPr lvl="1"/>
            <a:r>
              <a:rPr lang="en-US" sz="1700"/>
              <a:t>Tickets, reservations, guest list, underaged brothers, meal catering</a:t>
            </a:r>
          </a:p>
          <a:p>
            <a:r>
              <a:rPr lang="en-US" sz="1700"/>
              <a:t>Review risk management, social media policy</a:t>
            </a:r>
          </a:p>
          <a:p>
            <a:pPr lvl="1"/>
            <a:r>
              <a:rPr lang="en-US" sz="1700"/>
              <a:t>Plan ahead to prevent possible violations</a:t>
            </a:r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7A79B54B-54A5-BF20-F575-FCB2B6065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" r="35251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99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Risk Management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21F1F-BF03-D3D9-CEF1-E1C1029DE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/>
              <a:t>All functions must be cash bar only</a:t>
            </a:r>
          </a:p>
          <a:p>
            <a:pPr lvl="1"/>
            <a:r>
              <a:rPr lang="en-US" sz="1400"/>
              <a:t>May not provide drink tickets or drink discounts</a:t>
            </a:r>
          </a:p>
          <a:p>
            <a:r>
              <a:rPr lang="en-US" sz="1400"/>
              <a:t>No common source containers (kegs, supplied)</a:t>
            </a:r>
          </a:p>
          <a:p>
            <a:r>
              <a:rPr lang="en-US" sz="1400"/>
              <a:t>No selling alcohol through chapter</a:t>
            </a:r>
          </a:p>
          <a:p>
            <a:r>
              <a:rPr lang="en-US" sz="1400"/>
              <a:t>Closed function (guest list required) and check ID at door</a:t>
            </a:r>
          </a:p>
          <a:p>
            <a:r>
              <a:rPr lang="en-US" sz="1400"/>
              <a:t>Monitor both function and intoxicated persons</a:t>
            </a:r>
          </a:p>
          <a:p>
            <a:r>
              <a:rPr lang="en-US" sz="1400"/>
              <a:t>Provide food and non-alcoholic beverages</a:t>
            </a:r>
          </a:p>
          <a:p>
            <a:r>
              <a:rPr lang="en-US" sz="1400"/>
              <a:t>Not host/ attend function where alcohol is provided free by host(s)</a:t>
            </a:r>
          </a:p>
          <a:p>
            <a:r>
              <a:rPr lang="en-US" sz="1400"/>
              <a:t>Themes and activities are to be of good taste</a:t>
            </a:r>
          </a:p>
          <a:p>
            <a:endParaRPr lang="en-US" sz="1400"/>
          </a:p>
        </p:txBody>
      </p:sp>
      <p:pic>
        <p:nvPicPr>
          <p:cNvPr id="5" name="Picture 4" descr="The perfect entertainment snack">
            <a:extLst>
              <a:ext uri="{FF2B5EF4-FFF2-40B4-BE49-F238E27FC236}">
                <a16:creationId xmlns:a16="http://schemas.microsoft.com/office/drawing/2014/main" id="{832F7A3A-F658-5774-CB71-FF5479322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9" r="12946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67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43486"/>
            <a:ext cx="4267200" cy="14374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Setting a Budget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C77032-C865-6057-7D7A-E2743CFA2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21F1F-BF03-D3D9-CEF1-E1C1029DE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825613" y="838200"/>
            <a:ext cx="5501247" cy="18663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View past assembly budgets</a:t>
            </a:r>
          </a:p>
          <a:p>
            <a:r>
              <a:rPr lang="en-US" sz="2000"/>
              <a:t>Scout venues/ catering companies in your area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5" name="Picture 4" descr="Empty office chairs">
            <a:extLst>
              <a:ext uri="{FF2B5EF4-FFF2-40B4-BE49-F238E27FC236}">
                <a16:creationId xmlns:a16="http://schemas.microsoft.com/office/drawing/2014/main" id="{D07FBC76-E74D-20FE-8D04-D9C400702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03" b="38681"/>
          <a:stretch/>
        </p:blipFill>
        <p:spPr>
          <a:xfrm>
            <a:off x="20" y="3195484"/>
            <a:ext cx="12191980" cy="366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45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Meetings</a:t>
            </a:r>
          </a:p>
        </p:txBody>
      </p:sp>
      <p:graphicFrame>
        <p:nvGraphicFramePr>
          <p:cNvPr id="5" name="Vertical Text Placeholder 2">
            <a:extLst>
              <a:ext uri="{FF2B5EF4-FFF2-40B4-BE49-F238E27FC236}">
                <a16:creationId xmlns:a16="http://schemas.microsoft.com/office/drawing/2014/main" id="{0555DA35-0F08-F1FB-37A6-0DBC490176C4}"/>
              </a:ext>
            </a:extLst>
          </p:cNvPr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0229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73C9D8-B2E7-354D-CF57-E7E3DE88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Objectives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Vertical Text Placeholder 4">
            <a:extLst>
              <a:ext uri="{FF2B5EF4-FFF2-40B4-BE49-F238E27FC236}">
                <a16:creationId xmlns:a16="http://schemas.microsoft.com/office/drawing/2014/main" id="{D6353495-4B9D-A7CA-4861-143176431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Purpose of Province Assembly</a:t>
            </a:r>
          </a:p>
          <a:p>
            <a:r>
              <a:rPr lang="en-US" sz="2000"/>
              <a:t>Importance/ responsibilities of committees </a:t>
            </a:r>
          </a:p>
          <a:p>
            <a:r>
              <a:rPr lang="en-US" sz="2000"/>
              <a:t>Risk management, social media, picture policies</a:t>
            </a:r>
          </a:p>
          <a:p>
            <a:r>
              <a:rPr lang="en-US" sz="2000"/>
              <a:t>Budget</a:t>
            </a:r>
          </a:p>
        </p:txBody>
      </p:sp>
      <p:pic>
        <p:nvPicPr>
          <p:cNvPr id="7" name="Picture 6" descr="Light bulb on yellow background with sketched light beams and cord">
            <a:extLst>
              <a:ext uri="{FF2B5EF4-FFF2-40B4-BE49-F238E27FC236}">
                <a16:creationId xmlns:a16="http://schemas.microsoft.com/office/drawing/2014/main" id="{029A9D99-1172-2791-E94C-BE704E56A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43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98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A9C0-162C-FD40-E060-3D6660A6A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Purpose of a Province Assembly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A84DA-BF75-7533-D1A7-621D62BCA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>
                <a:effectLst/>
              </a:rPr>
              <a:t>Bring people together</a:t>
            </a:r>
          </a:p>
          <a:p>
            <a:pPr lvl="1"/>
            <a:r>
              <a:rPr lang="en-US" sz="1900">
                <a:effectLst/>
              </a:rPr>
              <a:t>Greater opportunity for fellowship</a:t>
            </a:r>
          </a:p>
          <a:p>
            <a:pPr lvl="1"/>
            <a:r>
              <a:rPr lang="en-US" sz="1900"/>
              <a:t>D</a:t>
            </a:r>
            <a:r>
              <a:rPr lang="en-US" sz="1900">
                <a:effectLst/>
              </a:rPr>
              <a:t>eveloping and recognizing leaders </a:t>
            </a:r>
            <a:endParaRPr lang="en-US" sz="1900"/>
          </a:p>
          <a:p>
            <a:r>
              <a:rPr lang="en-US" sz="1900">
                <a:effectLst/>
              </a:rPr>
              <a:t>Immerse yourself in the Brotherhood</a:t>
            </a:r>
          </a:p>
          <a:p>
            <a:r>
              <a:rPr lang="en-US" sz="1900">
                <a:effectLst/>
              </a:rPr>
              <a:t>Facilitate the sharing of chapter ideas</a:t>
            </a:r>
          </a:p>
          <a:p>
            <a:r>
              <a:rPr lang="en-US" sz="1900"/>
              <a:t>N</a:t>
            </a:r>
            <a:r>
              <a:rPr lang="en-US" sz="1900">
                <a:effectLst/>
              </a:rPr>
              <a:t>etworking opportunities</a:t>
            </a:r>
          </a:p>
          <a:p>
            <a:r>
              <a:rPr lang="en-US" sz="1900"/>
              <a:t>C</a:t>
            </a:r>
            <a:r>
              <a:rPr lang="en-US" sz="1900">
                <a:effectLst/>
              </a:rPr>
              <a:t>ommunication to and from chapters</a:t>
            </a:r>
          </a:p>
          <a:p>
            <a:endParaRPr lang="en-US" sz="1900"/>
          </a:p>
        </p:txBody>
      </p:sp>
      <p:pic>
        <p:nvPicPr>
          <p:cNvPr id="5" name="Picture 4" descr="Colourful carved figures of humans">
            <a:extLst>
              <a:ext uri="{FF2B5EF4-FFF2-40B4-BE49-F238E27FC236}">
                <a16:creationId xmlns:a16="http://schemas.microsoft.com/office/drawing/2014/main" id="{6AF5EE0A-30A9-32BB-CFCD-03D6D0BE5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8" r="15905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30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A9C0-162C-FD40-E060-3D6660A6A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Host General Co-Chair Responsibility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A84DA-BF75-7533-D1A7-621D62BCA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>
                <a:effectLst/>
              </a:rPr>
              <a:t>Contact Satrap ASAP to determine preliminary agenda</a:t>
            </a:r>
          </a:p>
          <a:p>
            <a:pPr lvl="1"/>
            <a:r>
              <a:rPr lang="en-US" sz="1900"/>
              <a:t>Satrap should provide an agenda for the business meeting </a:t>
            </a:r>
          </a:p>
          <a:p>
            <a:r>
              <a:rPr lang="en-US" sz="1900"/>
              <a:t>Distribute and review responsibility checklists to committee chairs</a:t>
            </a:r>
          </a:p>
          <a:p>
            <a:r>
              <a:rPr lang="en-US" sz="1900"/>
              <a:t>Develop the budget and registration fee with registration chair</a:t>
            </a:r>
          </a:p>
          <a:p>
            <a:r>
              <a:rPr lang="en-US" sz="1900"/>
              <a:t>Supervise communications and mailings</a:t>
            </a:r>
          </a:p>
          <a:p>
            <a:r>
              <a:rPr lang="en-US" sz="1900"/>
              <a:t>Supervise all activities</a:t>
            </a:r>
          </a:p>
          <a:p>
            <a:endParaRPr lang="en-US" sz="1900"/>
          </a:p>
        </p:txBody>
      </p:sp>
      <p:pic>
        <p:nvPicPr>
          <p:cNvPr id="5" name="Picture 4" descr="Multi-coloured chairs">
            <a:extLst>
              <a:ext uri="{FF2B5EF4-FFF2-40B4-BE49-F238E27FC236}">
                <a16:creationId xmlns:a16="http://schemas.microsoft.com/office/drawing/2014/main" id="{F40021D2-D80E-1CD9-FB2C-D7B1CE717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00" r="24557" b="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68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Delegate the Work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21F1F-BF03-D3D9-CEF1-E1C1029DE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Do not attempt to tackle project alone</a:t>
            </a:r>
          </a:p>
          <a:p>
            <a:r>
              <a:rPr lang="en-US" sz="1700"/>
              <a:t>Ask brothers with experience setting up an assembly</a:t>
            </a:r>
          </a:p>
          <a:p>
            <a:r>
              <a:rPr lang="en-US" sz="1700"/>
              <a:t>Establish host general chair(s)</a:t>
            </a:r>
          </a:p>
          <a:p>
            <a:r>
              <a:rPr lang="en-US" sz="1700"/>
              <a:t>Setup province assembly committee</a:t>
            </a:r>
          </a:p>
          <a:p>
            <a:pPr lvl="1"/>
            <a:r>
              <a:rPr lang="en-US" sz="1700"/>
              <a:t>Fundraising</a:t>
            </a:r>
          </a:p>
          <a:p>
            <a:pPr lvl="1"/>
            <a:r>
              <a:rPr lang="en-US" sz="1700"/>
              <a:t>Program</a:t>
            </a:r>
          </a:p>
          <a:p>
            <a:pPr lvl="1"/>
            <a:r>
              <a:rPr lang="en-US" sz="1700"/>
              <a:t>Housing</a:t>
            </a:r>
          </a:p>
          <a:p>
            <a:pPr lvl="1"/>
            <a:r>
              <a:rPr lang="en-US" sz="1700"/>
              <a:t>Entertainment</a:t>
            </a:r>
          </a:p>
          <a:p>
            <a:pPr lvl="1"/>
            <a:r>
              <a:rPr lang="en-US" sz="1700"/>
              <a:t>registration</a:t>
            </a:r>
          </a:p>
        </p:txBody>
      </p:sp>
      <p:pic>
        <p:nvPicPr>
          <p:cNvPr id="5" name="Picture 4" descr="Conference room table">
            <a:extLst>
              <a:ext uri="{FF2B5EF4-FFF2-40B4-BE49-F238E27FC236}">
                <a16:creationId xmlns:a16="http://schemas.microsoft.com/office/drawing/2014/main" id="{49291C3E-A0ED-CD5C-4670-E2B7C93D9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5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8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Set the Date (When, Where, and Who)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21F1F-BF03-D3D9-CEF1-E1C1029DE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/>
              <a:t>Inform your school/ college of pharmacy of the date ASAP</a:t>
            </a:r>
          </a:p>
          <a:p>
            <a:pPr lvl="1"/>
            <a:r>
              <a:rPr lang="en-US" sz="1900"/>
              <a:t>Check with school first after discussing potential dates with province executive committee</a:t>
            </a:r>
          </a:p>
          <a:p>
            <a:r>
              <a:rPr lang="en-US" sz="1900"/>
              <a:t>Typically arranged via host chapter and province executive council </a:t>
            </a:r>
          </a:p>
          <a:p>
            <a:pPr lvl="1"/>
            <a:r>
              <a:rPr lang="en-US" sz="1900"/>
              <a:t>Ask multiple people about the timing</a:t>
            </a:r>
          </a:p>
          <a:p>
            <a:pPr lvl="1"/>
            <a:r>
              <a:rPr lang="en-US" sz="1900"/>
              <a:t>Check potential conflicts with other organizations (E.g., APhA, ASHP, etc.)</a:t>
            </a:r>
          </a:p>
        </p:txBody>
      </p:sp>
      <p:pic>
        <p:nvPicPr>
          <p:cNvPr id="5" name="Picture 4" descr="Writing an appointment on a paper agenda">
            <a:extLst>
              <a:ext uri="{FF2B5EF4-FFF2-40B4-BE49-F238E27FC236}">
                <a16:creationId xmlns:a16="http://schemas.microsoft.com/office/drawing/2014/main" id="{882AD215-7D97-38F9-A339-0C0103FD6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334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33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Registration Committee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21F1F-BF03-D3D9-CEF1-E1C1029DE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/>
              <a:t>Hold Budget Meeting</a:t>
            </a:r>
          </a:p>
          <a:p>
            <a:pPr lvl="1"/>
            <a:r>
              <a:rPr lang="en-US" sz="1600"/>
              <a:t>Determine estimates and set goals</a:t>
            </a:r>
          </a:p>
          <a:p>
            <a:pPr lvl="1"/>
            <a:r>
              <a:rPr lang="en-US" sz="1600"/>
              <a:t>Set registration fees (average $60-80)</a:t>
            </a:r>
          </a:p>
          <a:p>
            <a:pPr lvl="2"/>
            <a:r>
              <a:rPr lang="en-US" sz="1600"/>
              <a:t>Reflect cost of meeting</a:t>
            </a:r>
          </a:p>
          <a:p>
            <a:pPr lvl="2"/>
            <a:r>
              <a:rPr lang="en-US" sz="1600"/>
              <a:t>Early/late registration fees</a:t>
            </a:r>
          </a:p>
          <a:p>
            <a:pPr lvl="2"/>
            <a:r>
              <a:rPr lang="en-US" sz="1600"/>
              <a:t>Collegiate and graduate fees (+$10)</a:t>
            </a:r>
          </a:p>
          <a:p>
            <a:r>
              <a:rPr lang="en-US" sz="1600"/>
              <a:t>Starting the registration</a:t>
            </a:r>
          </a:p>
          <a:p>
            <a:pPr lvl="1"/>
            <a:r>
              <a:rPr lang="en-US" sz="1600"/>
              <a:t>Figure out what has best suited your province</a:t>
            </a:r>
          </a:p>
          <a:p>
            <a:pPr lvl="1"/>
            <a:r>
              <a:rPr lang="en-US" sz="1600"/>
              <a:t>Google forms</a:t>
            </a:r>
          </a:p>
          <a:p>
            <a:pPr lvl="1"/>
            <a:r>
              <a:rPr lang="en-US" sz="1600"/>
              <a:t>Payment link (paypal, venmo, square,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04BA2-DC90-1F0C-6214-59D6BFF1D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96" r="34154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4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Registration Info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21F1F-BF03-D3D9-CEF1-E1C1029DE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Name</a:t>
            </a:r>
          </a:p>
          <a:p>
            <a:r>
              <a:rPr lang="en-US" sz="2000"/>
              <a:t>Email</a:t>
            </a:r>
          </a:p>
          <a:p>
            <a:r>
              <a:rPr lang="en-US" sz="2000"/>
              <a:t>Chapter/ Province</a:t>
            </a:r>
          </a:p>
          <a:p>
            <a:r>
              <a:rPr lang="en-US" sz="2000"/>
              <a:t>Banquet Preference (if applicable)</a:t>
            </a:r>
          </a:p>
          <a:p>
            <a:pPr lvl="1"/>
            <a:r>
              <a:rPr lang="en-US" sz="2000"/>
              <a:t>Dietary restrictions</a:t>
            </a:r>
          </a:p>
          <a:p>
            <a:r>
              <a:rPr lang="en-US" sz="2000"/>
              <a:t>Graduate or collegiate brother</a:t>
            </a:r>
          </a:p>
        </p:txBody>
      </p:sp>
      <p:pic>
        <p:nvPicPr>
          <p:cNvPr id="5" name="Picture 4" descr="Sunlit desk">
            <a:extLst>
              <a:ext uri="{FF2B5EF4-FFF2-40B4-BE49-F238E27FC236}">
                <a16:creationId xmlns:a16="http://schemas.microsoft.com/office/drawing/2014/main" id="{F98D90F0-D6EF-5326-0CAC-944DB22D7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5" r="22289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4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521A-FD97-5F39-6312-94A5BD2D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Registration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21F1F-BF03-D3D9-CEF1-E1C1029DE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Name Badges</a:t>
            </a:r>
          </a:p>
          <a:p>
            <a:r>
              <a:rPr lang="en-US" sz="2000"/>
              <a:t>Swag?</a:t>
            </a:r>
          </a:p>
          <a:p>
            <a:r>
              <a:rPr lang="en-US" sz="2000"/>
              <a:t>Agenda</a:t>
            </a:r>
          </a:p>
          <a:p>
            <a:r>
              <a:rPr lang="en-US" sz="2000"/>
              <a:t>City Guide</a:t>
            </a:r>
          </a:p>
        </p:txBody>
      </p:sp>
      <p:pic>
        <p:nvPicPr>
          <p:cNvPr id="5" name="Picture 4" descr="Blank ID holder">
            <a:extLst>
              <a:ext uri="{FF2B5EF4-FFF2-40B4-BE49-F238E27FC236}">
                <a16:creationId xmlns:a16="http://schemas.microsoft.com/office/drawing/2014/main" id="{83463EED-C59C-BDED-4264-54CE7028A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2" r="10203" b="-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90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41</TotalTime>
  <Words>832</Words>
  <Application>Microsoft Office PowerPoint</Application>
  <PresentationFormat>Widescreen</PresentationFormat>
  <Paragraphs>148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Planning a Province Assembly</vt:lpstr>
      <vt:lpstr>Objectives</vt:lpstr>
      <vt:lpstr>Purpose of a Province Assembly</vt:lpstr>
      <vt:lpstr>Host General Co-Chair Responsibility</vt:lpstr>
      <vt:lpstr>Delegate the Work</vt:lpstr>
      <vt:lpstr>Set the Date (When, Where, and Who)</vt:lpstr>
      <vt:lpstr>Registration Committee</vt:lpstr>
      <vt:lpstr>Registration Info</vt:lpstr>
      <vt:lpstr>Registration</vt:lpstr>
      <vt:lpstr>Fundraising Committee</vt:lpstr>
      <vt:lpstr>Hotel Committee</vt:lpstr>
      <vt:lpstr>Meeting Rooms</vt:lpstr>
      <vt:lpstr>Program Committee</vt:lpstr>
      <vt:lpstr>Food/ Catering</vt:lpstr>
      <vt:lpstr>Entertainment Committee</vt:lpstr>
      <vt:lpstr>Risk Management</vt:lpstr>
      <vt:lpstr>Setting a Budget</vt:lpstr>
      <vt:lpstr>Budget Meetings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Objectives</dc:title>
  <dc:creator>Stanley Tan</dc:creator>
  <cp:lastModifiedBy>Stanley Tan</cp:lastModifiedBy>
  <cp:revision>1</cp:revision>
  <dcterms:created xsi:type="dcterms:W3CDTF">2023-11-25T23:15:18Z</dcterms:created>
  <dcterms:modified xsi:type="dcterms:W3CDTF">2023-12-23T03:34:29Z</dcterms:modified>
</cp:coreProperties>
</file>